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1112" r:id="rId7"/>
    <p:sldId id="262" r:id="rId8"/>
    <p:sldId id="267" r:id="rId9"/>
    <p:sldId id="1114" r:id="rId10"/>
    <p:sldId id="270" r:id="rId11"/>
    <p:sldId id="1115" r:id="rId12"/>
    <p:sldId id="1122" r:id="rId13"/>
    <p:sldId id="1123" r:id="rId14"/>
    <p:sldId id="1116" r:id="rId15"/>
    <p:sldId id="1110" r:id="rId16"/>
    <p:sldId id="261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roxima Nova Lt" panose="02000506030000020004" charset="0"/>
      <p:regular r:id="rId24"/>
      <p:bold r:id="rId25"/>
      <p:italic r:id="rId26"/>
      <p:boldItalic r:id="rId27"/>
    </p:embeddedFont>
    <p:embeddedFont>
      <p:font typeface="Proxima Nova Rg" panose="02000506030000020004" charset="0"/>
      <p:regular r:id="rId28"/>
      <p:bold r:id="rId29"/>
      <p:italic r:id="rId30"/>
      <p:boldItalic r:id="rId31"/>
    </p:embeddedFont>
    <p:embeddedFont>
      <p:font typeface="Proxima Nova Th" panose="02000506030000020004" charset="0"/>
      <p:bold r:id="rId32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" id="{E936EF93-8FD9-B145-A6E4-82B7F2593637}">
          <p14:sldIdLst>
            <p14:sldId id="256"/>
            <p14:sldId id="257"/>
            <p14:sldId id="1112"/>
            <p14:sldId id="262"/>
            <p14:sldId id="267"/>
            <p14:sldId id="1114"/>
            <p14:sldId id="270"/>
            <p14:sldId id="1115"/>
            <p14:sldId id="1122"/>
            <p14:sldId id="1123"/>
            <p14:sldId id="1116"/>
            <p14:sldId id="1110"/>
          </p14:sldIdLst>
        </p14:section>
        <p14:section name="Extra to adjust template" id="{FF5B4BD2-5320-C74F-A1D0-411AEB8D304B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ine Schulz" initials="SS" lastIdx="10" clrIdx="0">
    <p:extLst>
      <p:ext uri="{19B8F6BF-5375-455C-9EA6-DF929625EA0E}">
        <p15:presenceInfo xmlns:p15="http://schemas.microsoft.com/office/powerpoint/2012/main" userId="S::ss@learningbank.dk::1f46f25b-af67-473a-a2f1-c1d3f05acd73" providerId="AD"/>
      </p:ext>
    </p:extLst>
  </p:cmAuthor>
  <p:cmAuthor id="2" name="Jakob Thuemoes" initials="JT" lastIdx="5" clrIdx="1">
    <p:extLst>
      <p:ext uri="{19B8F6BF-5375-455C-9EA6-DF929625EA0E}">
        <p15:presenceInfo xmlns:p15="http://schemas.microsoft.com/office/powerpoint/2012/main" userId="S::jt@learningbank.dk::81ac03b0-ea7a-4ade-a7b0-4407d0627349" providerId="AD"/>
      </p:ext>
    </p:extLst>
  </p:cmAuthor>
  <p:cmAuthor id="3" name="John Risør Hansen" initials="JRH" lastIdx="10" clrIdx="2">
    <p:extLst>
      <p:ext uri="{19B8F6BF-5375-455C-9EA6-DF929625EA0E}">
        <p15:presenceInfo xmlns:p15="http://schemas.microsoft.com/office/powerpoint/2012/main" userId="S::jrh@learningbank.dk::70046e15-37ba-4a3b-9c98-278a44f553c2" providerId="AD"/>
      </p:ext>
    </p:extLst>
  </p:cmAuthor>
  <p:cmAuthor id="4" name="Camilla Pielech Christensen" initials="CPC" lastIdx="1" clrIdx="3">
    <p:extLst>
      <p:ext uri="{19B8F6BF-5375-455C-9EA6-DF929625EA0E}">
        <p15:presenceInfo xmlns:p15="http://schemas.microsoft.com/office/powerpoint/2012/main" userId="S::cpc@learningbank.dk::e6eda567-67de-48bb-8dfc-6ee641d3113f" providerId="AD"/>
      </p:ext>
    </p:extLst>
  </p:cmAuthor>
  <p:cmAuthor id="5" name="Line Lund Dahl" initials="LD" lastIdx="1" clrIdx="4">
    <p:extLst>
      <p:ext uri="{19B8F6BF-5375-455C-9EA6-DF929625EA0E}">
        <p15:presenceInfo xmlns:p15="http://schemas.microsoft.com/office/powerpoint/2012/main" userId="S::lld@learningbank.dk::ca5519e9-7ee1-457b-af18-1840c134a1e1" providerId="AD"/>
      </p:ext>
    </p:extLst>
  </p:cmAuthor>
  <p:cmAuthor id="6" name="Ron Nelius" initials="RN" lastIdx="5" clrIdx="5">
    <p:extLst>
      <p:ext uri="{19B8F6BF-5375-455C-9EA6-DF929625EA0E}">
        <p15:presenceInfo xmlns:p15="http://schemas.microsoft.com/office/powerpoint/2012/main" userId="S::rn@learningbank.io::37cee1ac-1570-44c3-84da-f7fc8821df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242"/>
    <a:srgbClr val="282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31A646-EE06-C697-C562-A08A8B0C05E9}" v="36" dt="2021-05-26T07:49:48.822"/>
    <p1510:client id="{A892DF24-8C51-8E48-B1BB-D4FE33B61EA6}" v="2" dt="2021-05-17T09:36:49.099"/>
    <p1510:client id="{ADECA6D2-A97A-9FAA-64B9-BCD5F8FF5C53}" v="2" dt="2021-05-21T19:06:18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47"/>
    <p:restoredTop sz="96327"/>
  </p:normalViewPr>
  <p:slideViewPr>
    <p:cSldViewPr snapToGrid="0">
      <p:cViewPr varScale="1">
        <p:scale>
          <a:sx n="109" d="100"/>
          <a:sy n="109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0CE5BB6A-3F74-B743-8B13-17C95E69AE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D675FE8-0E7B-9349-A52D-6CCB85A02F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2C0E3-5A6C-224B-8C0C-B61AFD4AAEC6}" type="datetimeFigureOut">
              <a:rPr lang="da-DK" smtClean="0"/>
              <a:t>19-08-2021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08C73C8-20D1-0044-9BCF-4A33A5512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903D421-BCB7-5649-92C1-9F7E3E4746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E3701-EC8F-7F46-BDF4-A99E2A4DE8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4526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74704-DAD3-5B42-95DB-400C42C50FB9}" type="datetimeFigureOut">
              <a:rPr lang="da-DK" smtClean="0"/>
              <a:t>19-08-2021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42B14-B29E-DF44-9D93-266839FD48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060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42B14-B29E-DF44-9D93-266839FD48B3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266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42B14-B29E-DF44-9D93-266839FD48B3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7002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42B14-B29E-DF44-9D93-266839FD48B3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7867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245D9D96-68A8-1541-98F2-CD728BC6E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244" b="93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ktangel 3">
            <a:extLst>
              <a:ext uri="{FF2B5EF4-FFF2-40B4-BE49-F238E27FC236}">
                <a16:creationId xmlns:a16="http://schemas.microsoft.com/office/drawing/2014/main" id="{4996D261-49BE-4141-AB1F-680B1909FB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2F5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lede 13">
            <a:extLst>
              <a:ext uri="{FF2B5EF4-FFF2-40B4-BE49-F238E27FC236}">
                <a16:creationId xmlns:a16="http://schemas.microsoft.com/office/drawing/2014/main" id="{C9BEE5CC-E6BC-A14C-9B0F-DC824CF975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28577" y="2567739"/>
            <a:ext cx="1027537" cy="404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11A33F-2D40-FB4E-BE6D-354D3F07DB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8100000">
            <a:off x="1721290" y="2151472"/>
            <a:ext cx="789693" cy="395899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F35B95FF-28E4-D44E-A405-88B406B4A8AF}"/>
              </a:ext>
            </a:extLst>
          </p:cNvPr>
          <p:cNvSpPr txBox="1"/>
          <p:nvPr userDrawn="1"/>
        </p:nvSpPr>
        <p:spPr>
          <a:xfrm>
            <a:off x="11342817" y="297015"/>
            <a:ext cx="447093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54C2908-3C68-F44A-BEB0-0D7C269A6766}" type="slidenum">
              <a:rPr lang="da-DK" sz="810" b="1" i="0" smtClean="0">
                <a:solidFill>
                  <a:schemeClr val="tx1">
                    <a:alpha val="40000"/>
                  </a:schemeClr>
                </a:solidFill>
                <a:latin typeface="Proxima Nova Rg" panose="02000506030000020004" pitchFamily="2" charset="0"/>
              </a:rPr>
              <a:pPr algn="r"/>
              <a:t>‹nr.›</a:t>
            </a:fld>
            <a:endParaRPr lang="da-DK" sz="810" b="1" i="0">
              <a:solidFill>
                <a:schemeClr val="tx1">
                  <a:alpha val="40000"/>
                </a:schemeClr>
              </a:solidFill>
              <a:latin typeface="Proxima Nova Rg" panose="02000506030000020004" pitchFamily="2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90C286C-0719-CF4B-84D3-F104BE1C0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8578" y="3123901"/>
            <a:ext cx="6449400" cy="572835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BB8B56-6ADE-4A45-9E20-ADDFEFAEEA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28578" y="1186675"/>
            <a:ext cx="1405893" cy="20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B6DDFF-A2B9-6B45-8E68-B15C162F3D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14610" y="1"/>
            <a:ext cx="4107058" cy="6857999"/>
          </a:xfrm>
          <a:custGeom>
            <a:avLst/>
            <a:gdLst>
              <a:gd name="connsiteX0" fmla="*/ 0 w 4107058"/>
              <a:gd name="connsiteY0" fmla="*/ 0 h 6857999"/>
              <a:gd name="connsiteX1" fmla="*/ 4107058 w 4107058"/>
              <a:gd name="connsiteY1" fmla="*/ 0 h 6857999"/>
              <a:gd name="connsiteX2" fmla="*/ 4107058 w 4107058"/>
              <a:gd name="connsiteY2" fmla="*/ 6857999 h 6857999"/>
              <a:gd name="connsiteX3" fmla="*/ 0 w 410705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058" h="6857999">
                <a:moveTo>
                  <a:pt x="0" y="0"/>
                </a:moveTo>
                <a:lnTo>
                  <a:pt x="4107058" y="0"/>
                </a:lnTo>
                <a:lnTo>
                  <a:pt x="4107058" y="6857999"/>
                </a:lnTo>
                <a:lnTo>
                  <a:pt x="0" y="6857999"/>
                </a:lnTo>
                <a:close/>
              </a:path>
            </a:pathLst>
          </a:custGeom>
        </p:spPr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68298DBB-B74A-7C41-8BDA-7745FCFA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8F346A8-55AD-0C41-B1EC-3E94E905B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4325" y="2856165"/>
            <a:ext cx="4107058" cy="572835"/>
          </a:xfrm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5" name="Pladsholder til indhold 4">
            <a:extLst>
              <a:ext uri="{FF2B5EF4-FFF2-40B4-BE49-F238E27FC236}">
                <a16:creationId xmlns:a16="http://schemas.microsoft.com/office/drawing/2014/main" id="{7AE58F86-70F6-B543-BA26-6FB2C508059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34324" y="4490781"/>
            <a:ext cx="4107057" cy="835101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accent5"/>
                </a:solidFill>
                <a:latin typeface="Proxima Nova Rg" panose="02000506030000020004" pitchFamily="2" charset="77"/>
              </a:defRPr>
            </a:lvl1pPr>
            <a:lvl2pPr>
              <a:buNone/>
              <a:defRPr sz="1800">
                <a:latin typeface="Proxima Nova Rg" panose="02000506030000020004" pitchFamily="2" charset="77"/>
              </a:defRPr>
            </a:lvl2pPr>
            <a:lvl3pPr>
              <a:buNone/>
              <a:defRPr sz="1400">
                <a:latin typeface="Proxima Nova Rg" panose="02000506030000020004" pitchFamily="2" charset="77"/>
              </a:defRPr>
            </a:lvl3pPr>
            <a:lvl4pPr>
              <a:buNone/>
              <a:defRPr sz="1400">
                <a:latin typeface="Proxima Nova Rg" panose="02000506030000020004" pitchFamily="2" charset="77"/>
              </a:defRPr>
            </a:lvl4pPr>
            <a:lvl5pPr>
              <a:buNone/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12BD78-AB59-9443-B16B-371AB5EE40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5344" y="1008241"/>
            <a:ext cx="2779472" cy="13934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506C07-0935-A843-A3CE-471B22206A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574936">
            <a:off x="1267460" y="855801"/>
            <a:ext cx="475770" cy="4170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F9468F-6CEE-0F44-A47B-B001320206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1442660">
            <a:off x="2029544" y="225617"/>
            <a:ext cx="2206568" cy="73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7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its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8F9468F-6CEE-0F44-A47B-B00132020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1442660">
            <a:off x="5976806" y="372963"/>
            <a:ext cx="3062839" cy="1014605"/>
          </a:xfrm>
          <a:prstGeom prst="rect">
            <a:avLst/>
          </a:prstGeom>
        </p:spPr>
      </p:pic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B6DDFF-A2B9-6B45-8E68-B15C162F3D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84942" y="12695"/>
            <a:ext cx="4107058" cy="6857999"/>
          </a:xfrm>
          <a:custGeom>
            <a:avLst/>
            <a:gdLst>
              <a:gd name="connsiteX0" fmla="*/ 0 w 4107058"/>
              <a:gd name="connsiteY0" fmla="*/ 0 h 6857999"/>
              <a:gd name="connsiteX1" fmla="*/ 4107058 w 4107058"/>
              <a:gd name="connsiteY1" fmla="*/ 0 h 6857999"/>
              <a:gd name="connsiteX2" fmla="*/ 4107058 w 4107058"/>
              <a:gd name="connsiteY2" fmla="*/ 6857999 h 6857999"/>
              <a:gd name="connsiteX3" fmla="*/ 0 w 410705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058" h="6857999">
                <a:moveTo>
                  <a:pt x="0" y="0"/>
                </a:moveTo>
                <a:lnTo>
                  <a:pt x="4107058" y="0"/>
                </a:lnTo>
                <a:lnTo>
                  <a:pt x="4107058" y="6857999"/>
                </a:lnTo>
                <a:lnTo>
                  <a:pt x="0" y="6857999"/>
                </a:lnTo>
                <a:close/>
              </a:path>
            </a:pathLst>
          </a:custGeom>
        </p:spPr>
      </p:sp>
      <p:sp>
        <p:nvSpPr>
          <p:cNvPr id="13" name="Pladsholder til indhold 4">
            <a:extLst>
              <a:ext uri="{FF2B5EF4-FFF2-40B4-BE49-F238E27FC236}">
                <a16:creationId xmlns:a16="http://schemas.microsoft.com/office/drawing/2014/main" id="{738097FA-681B-194C-BA13-1FEBB9B6C2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90324" y="2715499"/>
            <a:ext cx="5948675" cy="86392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+mj-lt"/>
              <a:buAutoNum type="arabicPeriod"/>
              <a:defRPr sz="1800" b="1" i="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7" name="Pladsholder til indhold 4">
            <a:extLst>
              <a:ext uri="{FF2B5EF4-FFF2-40B4-BE49-F238E27FC236}">
                <a16:creationId xmlns:a16="http://schemas.microsoft.com/office/drawing/2014/main" id="{D4BC51DF-5A2C-1C44-90A0-4BED7849ED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90324" y="3780621"/>
            <a:ext cx="5948675" cy="86392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+mj-lt"/>
              <a:buAutoNum type="arabicPeriod" startAt="2"/>
              <a:defRPr sz="1800" b="1" i="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9" name="Pladsholder til indhold 4">
            <a:extLst>
              <a:ext uri="{FF2B5EF4-FFF2-40B4-BE49-F238E27FC236}">
                <a16:creationId xmlns:a16="http://schemas.microsoft.com/office/drawing/2014/main" id="{B623DF99-9165-9D4B-B1C1-E9E0070750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90324" y="4845743"/>
            <a:ext cx="5948675" cy="86392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+mj-lt"/>
              <a:buAutoNum type="arabicPeriod" startAt="3"/>
              <a:defRPr sz="1800" b="1" i="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8F346A8-55AD-0C41-B1EC-3E94E905B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688" y="1663352"/>
            <a:ext cx="6032311" cy="572835"/>
          </a:xfrm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12BD78-AB59-9443-B16B-371AB5EE40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9526278">
            <a:off x="11267224" y="6052741"/>
            <a:ext cx="1565597" cy="784886"/>
          </a:xfrm>
          <a:prstGeom prst="rect">
            <a:avLst/>
          </a:prstGeom>
        </p:spPr>
      </p:pic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68298DBB-B74A-7C41-8BDA-7745FCFA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4162624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its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490D1C1-E372-884B-8C1E-B6C8FDBEA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116516" y="5860760"/>
            <a:ext cx="1410385" cy="707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68F959-3F49-814E-BE00-6A8E58CC53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06817" y="212889"/>
            <a:ext cx="1104570" cy="1104570"/>
          </a:xfrm>
          <a:prstGeom prst="rect">
            <a:avLst/>
          </a:prstGeom>
        </p:spPr>
      </p:pic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B16112E1-BD03-E442-9131-27F63F95464C}"/>
              </a:ext>
            </a:extLst>
          </p:cNvPr>
          <p:cNvSpPr/>
          <p:nvPr userDrawn="1"/>
        </p:nvSpPr>
        <p:spPr>
          <a:xfrm>
            <a:off x="6288727" y="3612526"/>
            <a:ext cx="4644487" cy="1086155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id="{D50999E8-3B93-7C4C-AAE4-BFFA5D7C9DF9}"/>
              </a:ext>
            </a:extLst>
          </p:cNvPr>
          <p:cNvSpPr/>
          <p:nvPr userDrawn="1"/>
        </p:nvSpPr>
        <p:spPr>
          <a:xfrm>
            <a:off x="6288727" y="4981660"/>
            <a:ext cx="4644487" cy="1086155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9D8A13E1-2B09-3748-9E41-45535CCBAD02}"/>
              </a:ext>
            </a:extLst>
          </p:cNvPr>
          <p:cNvSpPr/>
          <p:nvPr userDrawn="1"/>
        </p:nvSpPr>
        <p:spPr>
          <a:xfrm>
            <a:off x="6288728" y="2243392"/>
            <a:ext cx="4644487" cy="1086155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8B4865BA-6D3D-1646-BE2E-5708ABC9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8295" y="1061657"/>
            <a:ext cx="4674919" cy="848610"/>
          </a:xfrm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68298DBB-B74A-7C41-8BDA-7745FCFA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sp>
        <p:nvSpPr>
          <p:cNvPr id="13" name="Pladsholder til indhold 4">
            <a:extLst>
              <a:ext uri="{FF2B5EF4-FFF2-40B4-BE49-F238E27FC236}">
                <a16:creationId xmlns:a16="http://schemas.microsoft.com/office/drawing/2014/main" id="{738097FA-681B-194C-BA13-1FEBB9B6C2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83927" y="2425751"/>
            <a:ext cx="4122221" cy="86392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+mj-lt"/>
              <a:buAutoNum type="arabicPeriod"/>
              <a:defRPr sz="160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7" name="Pladsholder til indhold 4">
            <a:extLst>
              <a:ext uri="{FF2B5EF4-FFF2-40B4-BE49-F238E27FC236}">
                <a16:creationId xmlns:a16="http://schemas.microsoft.com/office/drawing/2014/main" id="{D4BC51DF-5A2C-1C44-90A0-4BED7849ED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83926" y="3759259"/>
            <a:ext cx="4122221" cy="86392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+mj-lt"/>
              <a:buAutoNum type="arabicPeriod" startAt="2"/>
              <a:defRPr sz="160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9" name="Pladsholder til indhold 4">
            <a:extLst>
              <a:ext uri="{FF2B5EF4-FFF2-40B4-BE49-F238E27FC236}">
                <a16:creationId xmlns:a16="http://schemas.microsoft.com/office/drawing/2014/main" id="{B623DF99-9165-9D4B-B1C1-E9E0070750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83926" y="5092767"/>
            <a:ext cx="4122221" cy="86392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+mj-lt"/>
              <a:buAutoNum type="arabicPeriod" startAt="3"/>
              <a:defRPr sz="160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D35EA8DF-F9A4-BB4A-B516-C1C8BD2240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765174"/>
            <a:ext cx="5410202" cy="5327648"/>
          </a:xfrm>
          <a:custGeom>
            <a:avLst/>
            <a:gdLst>
              <a:gd name="connsiteX0" fmla="*/ 0 w 5410202"/>
              <a:gd name="connsiteY0" fmla="*/ 0 h 5327648"/>
              <a:gd name="connsiteX1" fmla="*/ 5410202 w 5410202"/>
              <a:gd name="connsiteY1" fmla="*/ 0 h 5327648"/>
              <a:gd name="connsiteX2" fmla="*/ 5410202 w 5410202"/>
              <a:gd name="connsiteY2" fmla="*/ 4340435 h 5327648"/>
              <a:gd name="connsiteX3" fmla="*/ 4422989 w 5410202"/>
              <a:gd name="connsiteY3" fmla="*/ 5327648 h 5327648"/>
              <a:gd name="connsiteX4" fmla="*/ 0 w 5410202"/>
              <a:gd name="connsiteY4" fmla="*/ 5327648 h 53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0202" h="5327648">
                <a:moveTo>
                  <a:pt x="0" y="0"/>
                </a:moveTo>
                <a:lnTo>
                  <a:pt x="5410202" y="0"/>
                </a:lnTo>
                <a:lnTo>
                  <a:pt x="5410202" y="4340435"/>
                </a:lnTo>
                <a:cubicBezTo>
                  <a:pt x="5410202" y="4885658"/>
                  <a:pt x="4968212" y="5327648"/>
                  <a:pt x="4422989" y="5327648"/>
                </a:cubicBezTo>
                <a:lnTo>
                  <a:pt x="0" y="5327648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468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0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its_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B6DDFF-A2B9-6B45-8E68-B15C162F3D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41337" y="2"/>
            <a:ext cx="4107058" cy="6857999"/>
          </a:xfrm>
          <a:custGeom>
            <a:avLst/>
            <a:gdLst>
              <a:gd name="connsiteX0" fmla="*/ 0 w 4107058"/>
              <a:gd name="connsiteY0" fmla="*/ 0 h 6857999"/>
              <a:gd name="connsiteX1" fmla="*/ 4107058 w 4107058"/>
              <a:gd name="connsiteY1" fmla="*/ 0 h 6857999"/>
              <a:gd name="connsiteX2" fmla="*/ 4107058 w 4107058"/>
              <a:gd name="connsiteY2" fmla="*/ 6857999 h 6857999"/>
              <a:gd name="connsiteX3" fmla="*/ 0 w 410705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058" h="6857999">
                <a:moveTo>
                  <a:pt x="0" y="0"/>
                </a:moveTo>
                <a:lnTo>
                  <a:pt x="4107058" y="0"/>
                </a:lnTo>
                <a:lnTo>
                  <a:pt x="4107058" y="6857999"/>
                </a:lnTo>
                <a:lnTo>
                  <a:pt x="0" y="6857999"/>
                </a:lnTo>
                <a:close/>
              </a:path>
            </a:pathLst>
          </a:custGeom>
        </p:spPr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B16112E1-BD03-E442-9131-27F63F95464C}"/>
              </a:ext>
            </a:extLst>
          </p:cNvPr>
          <p:cNvSpPr/>
          <p:nvPr userDrawn="1"/>
        </p:nvSpPr>
        <p:spPr>
          <a:xfrm>
            <a:off x="6137336" y="2862998"/>
            <a:ext cx="4644487" cy="1086155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id="{D50999E8-3B93-7C4C-AAE4-BFFA5D7C9DF9}"/>
              </a:ext>
            </a:extLst>
          </p:cNvPr>
          <p:cNvSpPr/>
          <p:nvPr userDrawn="1"/>
        </p:nvSpPr>
        <p:spPr>
          <a:xfrm>
            <a:off x="6667170" y="4456914"/>
            <a:ext cx="4644487" cy="1086155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9D8A13E1-2B09-3748-9E41-45535CCBAD02}"/>
              </a:ext>
            </a:extLst>
          </p:cNvPr>
          <p:cNvSpPr/>
          <p:nvPr userDrawn="1"/>
        </p:nvSpPr>
        <p:spPr>
          <a:xfrm>
            <a:off x="6667170" y="1269082"/>
            <a:ext cx="4644487" cy="1086155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68298DBB-B74A-7C41-8BDA-7745FCFA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sp>
        <p:nvSpPr>
          <p:cNvPr id="13" name="Pladsholder til indhold 4">
            <a:extLst>
              <a:ext uri="{FF2B5EF4-FFF2-40B4-BE49-F238E27FC236}">
                <a16:creationId xmlns:a16="http://schemas.microsoft.com/office/drawing/2014/main" id="{738097FA-681B-194C-BA13-1FEBB9B6C2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862369" y="1451441"/>
            <a:ext cx="4122221" cy="86392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+mj-lt"/>
              <a:buAutoNum type="arabicPeriod"/>
              <a:defRPr sz="160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7" name="Pladsholder til indhold 4">
            <a:extLst>
              <a:ext uri="{FF2B5EF4-FFF2-40B4-BE49-F238E27FC236}">
                <a16:creationId xmlns:a16="http://schemas.microsoft.com/office/drawing/2014/main" id="{D4BC51DF-5A2C-1C44-90A0-4BED7849ED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32535" y="3009731"/>
            <a:ext cx="4122221" cy="86392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+mj-lt"/>
              <a:buAutoNum type="arabicPeriod" startAt="2"/>
              <a:defRPr sz="160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9" name="Pladsholder til indhold 4">
            <a:extLst>
              <a:ext uri="{FF2B5EF4-FFF2-40B4-BE49-F238E27FC236}">
                <a16:creationId xmlns:a16="http://schemas.microsoft.com/office/drawing/2014/main" id="{B623DF99-9165-9D4B-B1C1-E9E0070750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62369" y="4568021"/>
            <a:ext cx="4122221" cy="86392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+mj-lt"/>
              <a:buAutoNum type="arabicPeriod" startAt="3"/>
              <a:defRPr sz="160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8F346A8-55AD-0C41-B1EC-3E94E905B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1598" y="3300825"/>
            <a:ext cx="4107058" cy="572835"/>
          </a:xfrm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5" name="Pladsholder til indhold 4">
            <a:extLst>
              <a:ext uri="{FF2B5EF4-FFF2-40B4-BE49-F238E27FC236}">
                <a16:creationId xmlns:a16="http://schemas.microsoft.com/office/drawing/2014/main" id="{7AE58F86-70F6-B543-BA26-6FB2C508059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81598" y="4935441"/>
            <a:ext cx="3621032" cy="49650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accent5"/>
                </a:solidFill>
                <a:latin typeface="Proxima Nova Rg" panose="02000506030000020004" pitchFamily="2" charset="77"/>
              </a:defRPr>
            </a:lvl1pPr>
            <a:lvl2pPr>
              <a:buNone/>
              <a:defRPr sz="1800">
                <a:latin typeface="Proxima Nova Rg" panose="02000506030000020004" pitchFamily="2" charset="77"/>
              </a:defRPr>
            </a:lvl2pPr>
            <a:lvl3pPr>
              <a:buNone/>
              <a:defRPr sz="1400">
                <a:latin typeface="Proxima Nova Rg" panose="02000506030000020004" pitchFamily="2" charset="77"/>
              </a:defRPr>
            </a:lvl3pPr>
            <a:lvl4pPr>
              <a:buNone/>
              <a:defRPr sz="1400">
                <a:latin typeface="Proxima Nova Rg" panose="02000506030000020004" pitchFamily="2" charset="77"/>
              </a:defRPr>
            </a:lvl4pPr>
            <a:lvl5pPr>
              <a:buNone/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12BD78-AB59-9443-B16B-371AB5EE40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253" y="1961833"/>
            <a:ext cx="1410385" cy="7070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506C07-0935-A843-A3CE-471B22206A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574936">
            <a:off x="2463099" y="2100901"/>
            <a:ext cx="475770" cy="4170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F9468F-6CEE-0F44-A47B-B001320206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1442660">
            <a:off x="975857" y="931406"/>
            <a:ext cx="2986408" cy="98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8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5F183-DAC8-044C-9B1E-4419DFE09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47943">
            <a:off x="3811978" y="1364034"/>
            <a:ext cx="3059056" cy="1013352"/>
          </a:xfrm>
          <a:prstGeom prst="rect">
            <a:avLst/>
          </a:prstGeom>
        </p:spPr>
      </p:pic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68298DBB-B74A-7C41-8BDA-7745FCFA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8F346A8-55AD-0C41-B1EC-3E94E905B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6661" y="1297875"/>
            <a:ext cx="4107058" cy="572835"/>
          </a:xfrm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5" name="Pladsholder til indhold 4">
            <a:extLst>
              <a:ext uri="{FF2B5EF4-FFF2-40B4-BE49-F238E27FC236}">
                <a16:creationId xmlns:a16="http://schemas.microsoft.com/office/drawing/2014/main" id="{7AE58F86-70F6-B543-BA26-6FB2C508059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06661" y="2932491"/>
            <a:ext cx="3621032" cy="49650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accent5"/>
                </a:solidFill>
                <a:latin typeface="Proxima Nova Rg" panose="02000506030000020004" pitchFamily="2" charset="77"/>
              </a:defRPr>
            </a:lvl1pPr>
            <a:lvl2pPr>
              <a:buNone/>
              <a:defRPr sz="1800">
                <a:latin typeface="Proxima Nova Rg" panose="02000506030000020004" pitchFamily="2" charset="77"/>
              </a:defRPr>
            </a:lvl2pPr>
            <a:lvl3pPr>
              <a:buNone/>
              <a:defRPr sz="1400">
                <a:latin typeface="Proxima Nova Rg" panose="02000506030000020004" pitchFamily="2" charset="77"/>
              </a:defRPr>
            </a:lvl3pPr>
            <a:lvl4pPr>
              <a:buNone/>
              <a:defRPr sz="1400">
                <a:latin typeface="Proxima Nova Rg" panose="02000506030000020004" pitchFamily="2" charset="77"/>
              </a:defRPr>
            </a:lvl4pPr>
            <a:lvl5pPr>
              <a:buNone/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1C71C39-2197-9A41-A704-13F60E8900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3103" y="0"/>
            <a:ext cx="4303078" cy="6092823"/>
          </a:xfrm>
          <a:custGeom>
            <a:avLst/>
            <a:gdLst>
              <a:gd name="connsiteX0" fmla="*/ 0 w 4303078"/>
              <a:gd name="connsiteY0" fmla="*/ 0 h 6092823"/>
              <a:gd name="connsiteX1" fmla="*/ 4303078 w 4303078"/>
              <a:gd name="connsiteY1" fmla="*/ 0 h 6092823"/>
              <a:gd name="connsiteX2" fmla="*/ 4303078 w 4303078"/>
              <a:gd name="connsiteY2" fmla="*/ 6092823 h 6092823"/>
              <a:gd name="connsiteX3" fmla="*/ 612414 w 4303078"/>
              <a:gd name="connsiteY3" fmla="*/ 6092823 h 6092823"/>
              <a:gd name="connsiteX4" fmla="*/ 0 w 4303078"/>
              <a:gd name="connsiteY4" fmla="*/ 5480409 h 609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3078" h="6092823">
                <a:moveTo>
                  <a:pt x="0" y="0"/>
                </a:moveTo>
                <a:lnTo>
                  <a:pt x="4303078" y="0"/>
                </a:lnTo>
                <a:lnTo>
                  <a:pt x="4303078" y="6092823"/>
                </a:lnTo>
                <a:lnTo>
                  <a:pt x="612414" y="6092823"/>
                </a:lnTo>
                <a:cubicBezTo>
                  <a:pt x="274187" y="6092823"/>
                  <a:pt x="0" y="5818636"/>
                  <a:pt x="0" y="5480409"/>
                </a:cubicBezTo>
                <a:close/>
              </a:path>
            </a:pathLst>
          </a:custGeom>
        </p:spPr>
      </p:sp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9D8A13E1-2B09-3748-9E41-45535CCBAD02}"/>
              </a:ext>
            </a:extLst>
          </p:cNvPr>
          <p:cNvSpPr/>
          <p:nvPr userDrawn="1"/>
        </p:nvSpPr>
        <p:spPr>
          <a:xfrm>
            <a:off x="2230966" y="4358723"/>
            <a:ext cx="2531039" cy="1420331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13" name="Pladsholder til indhold 4">
            <a:extLst>
              <a:ext uri="{FF2B5EF4-FFF2-40B4-BE49-F238E27FC236}">
                <a16:creationId xmlns:a16="http://schemas.microsoft.com/office/drawing/2014/main" id="{738097FA-681B-194C-BA13-1FEBB9B6C2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426165" y="4541082"/>
            <a:ext cx="2098333" cy="102844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+mj-lt"/>
              <a:buAutoNum type="arabicPeriod"/>
              <a:defRPr sz="160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28FF3D46-1A9C-0947-AD60-D4D38010F671}"/>
              </a:ext>
            </a:extLst>
          </p:cNvPr>
          <p:cNvSpPr/>
          <p:nvPr userDrawn="1"/>
        </p:nvSpPr>
        <p:spPr>
          <a:xfrm>
            <a:off x="5207354" y="4358723"/>
            <a:ext cx="2531039" cy="1420331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4" name="Pladsholder til indhold 4">
            <a:extLst>
              <a:ext uri="{FF2B5EF4-FFF2-40B4-BE49-F238E27FC236}">
                <a16:creationId xmlns:a16="http://schemas.microsoft.com/office/drawing/2014/main" id="{ED74F151-813B-E34C-99A0-DB4A84FD416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402553" y="4541082"/>
            <a:ext cx="2098333" cy="102844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+mj-lt"/>
              <a:buAutoNum type="arabicPeriod"/>
              <a:defRPr sz="160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id="{2960879D-6F00-6048-8DF5-36018B2F7D7F}"/>
              </a:ext>
            </a:extLst>
          </p:cNvPr>
          <p:cNvSpPr/>
          <p:nvPr userDrawn="1"/>
        </p:nvSpPr>
        <p:spPr>
          <a:xfrm>
            <a:off x="8183742" y="4358723"/>
            <a:ext cx="2531039" cy="1420331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6" name="Pladsholder til indhold 4">
            <a:extLst>
              <a:ext uri="{FF2B5EF4-FFF2-40B4-BE49-F238E27FC236}">
                <a16:creationId xmlns:a16="http://schemas.microsoft.com/office/drawing/2014/main" id="{83F01926-3760-CD46-8DA9-54239457C36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78941" y="4541082"/>
            <a:ext cx="2098333" cy="102844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+mj-lt"/>
              <a:buAutoNum type="arabicPeriod"/>
              <a:defRPr sz="160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D9F438-C802-C641-8654-6606D207A6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500000">
            <a:off x="145789" y="4404951"/>
            <a:ext cx="1088581" cy="545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578509-27CC-F241-8FE0-09B8DD8430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3018" y="3803766"/>
            <a:ext cx="592472" cy="59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1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25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1EDD029-31F8-184E-B280-99D0B2D4F3BF}"/>
              </a:ext>
            </a:extLst>
          </p:cNvPr>
          <p:cNvSpPr/>
          <p:nvPr userDrawn="1"/>
        </p:nvSpPr>
        <p:spPr>
          <a:xfrm>
            <a:off x="0" y="0"/>
            <a:ext cx="12192000" cy="29809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6E878C-9246-B046-A441-F8C8CF43B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326" y="844355"/>
            <a:ext cx="6682093" cy="57283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EE06449E-F2F0-1B45-96B9-D0BC52DBD4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6326" y="3583390"/>
            <a:ext cx="3288898" cy="2697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8" name="Pladsholder til tekst 9">
            <a:extLst>
              <a:ext uri="{FF2B5EF4-FFF2-40B4-BE49-F238E27FC236}">
                <a16:creationId xmlns:a16="http://schemas.microsoft.com/office/drawing/2014/main" id="{5CF1483A-1A1C-1347-9DAC-C3B715A1A1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1551" y="3583389"/>
            <a:ext cx="3288898" cy="2697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9" name="Pladsholder til tekst 9">
            <a:extLst>
              <a:ext uri="{FF2B5EF4-FFF2-40B4-BE49-F238E27FC236}">
                <a16:creationId xmlns:a16="http://schemas.microsoft.com/office/drawing/2014/main" id="{287C6779-C074-BD4A-9129-B393DAB5F7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6776" y="3583389"/>
            <a:ext cx="3288898" cy="2697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0493C13-2061-4846-BE85-819F15475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400421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id="{0F4D8732-A8C2-804B-AF0B-E7E9D2CFEEBC}"/>
              </a:ext>
            </a:extLst>
          </p:cNvPr>
          <p:cNvSpPr/>
          <p:nvPr userDrawn="1"/>
        </p:nvSpPr>
        <p:spPr>
          <a:xfrm>
            <a:off x="8188326" y="2398817"/>
            <a:ext cx="2574717" cy="3561032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283573BC-8B0C-C541-B56C-0E5146658145}"/>
              </a:ext>
            </a:extLst>
          </p:cNvPr>
          <p:cNvSpPr/>
          <p:nvPr userDrawn="1"/>
        </p:nvSpPr>
        <p:spPr>
          <a:xfrm>
            <a:off x="4808882" y="2398817"/>
            <a:ext cx="2574717" cy="3561032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8B4865BA-6D3D-1646-BE2E-5708ABC9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722" y="898151"/>
            <a:ext cx="5684741" cy="572835"/>
          </a:xfrm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326E8B2A-F080-2847-B3C7-114D9A003994}"/>
              </a:ext>
            </a:extLst>
          </p:cNvPr>
          <p:cNvSpPr/>
          <p:nvPr userDrawn="1"/>
        </p:nvSpPr>
        <p:spPr>
          <a:xfrm>
            <a:off x="1416050" y="2398817"/>
            <a:ext cx="2574717" cy="3561032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5CA8202B-3114-524C-937D-F299EA355B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28957" y="2398817"/>
            <a:ext cx="2574718" cy="328366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7" name="Pladsholder til indhold 4">
            <a:extLst>
              <a:ext uri="{FF2B5EF4-FFF2-40B4-BE49-F238E27FC236}">
                <a16:creationId xmlns:a16="http://schemas.microsoft.com/office/drawing/2014/main" id="{F98D471B-2698-714D-8B11-456EF1DBBD3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8642" y="2398817"/>
            <a:ext cx="2574718" cy="328366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8" name="Pladsholder til indhold 4">
            <a:extLst>
              <a:ext uri="{FF2B5EF4-FFF2-40B4-BE49-F238E27FC236}">
                <a16:creationId xmlns:a16="http://schemas.microsoft.com/office/drawing/2014/main" id="{CAD84E64-A68B-4A4D-815C-9B59A346563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88567" y="2398817"/>
            <a:ext cx="2587383" cy="328366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Proxima Nova Rg" panose="02000506030000020004" pitchFamily="2" charset="77"/>
              </a:defRPr>
            </a:lvl1pPr>
            <a:lvl2pPr>
              <a:defRPr sz="1800">
                <a:latin typeface="Proxima Nova Rg" panose="02000506030000020004" pitchFamily="2" charset="77"/>
              </a:defRPr>
            </a:lvl2pPr>
            <a:lvl3pPr>
              <a:defRPr sz="1400">
                <a:latin typeface="Proxima Nova Rg" panose="02000506030000020004" pitchFamily="2" charset="77"/>
              </a:defRPr>
            </a:lvl3pPr>
            <a:lvl4pPr>
              <a:defRPr sz="1400">
                <a:latin typeface="Proxima Nova Rg" panose="02000506030000020004" pitchFamily="2" charset="77"/>
              </a:defRPr>
            </a:lvl4pPr>
            <a:lvl5pPr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68298DBB-B74A-7C41-8BDA-7745FCFA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27472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14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8F7663B6-3B06-8D48-BF35-1C9B928BC3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722" y="898151"/>
            <a:ext cx="9833227" cy="572835"/>
          </a:xfrm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EE7CD526-009F-3245-9690-CC704A98D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sp>
        <p:nvSpPr>
          <p:cNvPr id="24" name="Pladsholder til indhold 4">
            <a:extLst>
              <a:ext uri="{FF2B5EF4-FFF2-40B4-BE49-F238E27FC236}">
                <a16:creationId xmlns:a16="http://schemas.microsoft.com/office/drawing/2014/main" id="{EF6FAEC6-5AA8-024B-A2EF-361BCA29A11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42722" y="1624942"/>
            <a:ext cx="9845893" cy="49650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Proxima Nova Rg" panose="02000506030000020004" pitchFamily="2" charset="77"/>
              </a:defRPr>
            </a:lvl1pPr>
            <a:lvl2pPr>
              <a:buNone/>
              <a:defRPr sz="1800">
                <a:latin typeface="Proxima Nova Rg" panose="02000506030000020004" pitchFamily="2" charset="77"/>
              </a:defRPr>
            </a:lvl2pPr>
            <a:lvl3pPr>
              <a:buNone/>
              <a:defRPr sz="1400">
                <a:latin typeface="Proxima Nova Rg" panose="02000506030000020004" pitchFamily="2" charset="77"/>
              </a:defRPr>
            </a:lvl3pPr>
            <a:lvl4pPr>
              <a:buNone/>
              <a:defRPr sz="1400">
                <a:latin typeface="Proxima Nova Rg" panose="02000506030000020004" pitchFamily="2" charset="77"/>
              </a:defRPr>
            </a:lvl4pPr>
            <a:lvl5pPr>
              <a:buNone/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id="{85A8091D-AAFA-3745-96C4-6ED86F121F08}"/>
              </a:ext>
            </a:extLst>
          </p:cNvPr>
          <p:cNvSpPr/>
          <p:nvPr userDrawn="1"/>
        </p:nvSpPr>
        <p:spPr>
          <a:xfrm>
            <a:off x="942721" y="2655731"/>
            <a:ext cx="2073611" cy="2913795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32" name="Rectangle: Rounded Corners 5">
            <a:extLst>
              <a:ext uri="{FF2B5EF4-FFF2-40B4-BE49-F238E27FC236}">
                <a16:creationId xmlns:a16="http://schemas.microsoft.com/office/drawing/2014/main" id="{8470F348-2A1F-7844-92F3-7ACC831D5257}"/>
              </a:ext>
            </a:extLst>
          </p:cNvPr>
          <p:cNvSpPr/>
          <p:nvPr userDrawn="1"/>
        </p:nvSpPr>
        <p:spPr>
          <a:xfrm>
            <a:off x="3533482" y="2655730"/>
            <a:ext cx="2073611" cy="2913795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33" name="Rectangle: Rounded Corners 5">
            <a:extLst>
              <a:ext uri="{FF2B5EF4-FFF2-40B4-BE49-F238E27FC236}">
                <a16:creationId xmlns:a16="http://schemas.microsoft.com/office/drawing/2014/main" id="{048C70C9-2DB8-1841-A472-0FC7514BCC31}"/>
              </a:ext>
            </a:extLst>
          </p:cNvPr>
          <p:cNvSpPr/>
          <p:nvPr userDrawn="1"/>
        </p:nvSpPr>
        <p:spPr>
          <a:xfrm>
            <a:off x="6124243" y="2655729"/>
            <a:ext cx="2073611" cy="2913795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34" name="Rectangle: Rounded Corners 5">
            <a:extLst>
              <a:ext uri="{FF2B5EF4-FFF2-40B4-BE49-F238E27FC236}">
                <a16:creationId xmlns:a16="http://schemas.microsoft.com/office/drawing/2014/main" id="{CF296D18-C9D3-4444-BF0C-F5A689AFBE44}"/>
              </a:ext>
            </a:extLst>
          </p:cNvPr>
          <p:cNvSpPr/>
          <p:nvPr userDrawn="1"/>
        </p:nvSpPr>
        <p:spPr>
          <a:xfrm>
            <a:off x="8715004" y="2655728"/>
            <a:ext cx="2073611" cy="2913795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0" name="Pladsholder til indhold 4">
            <a:extLst>
              <a:ext uri="{FF2B5EF4-FFF2-40B4-BE49-F238E27FC236}">
                <a16:creationId xmlns:a16="http://schemas.microsoft.com/office/drawing/2014/main" id="{0F2B8F1B-6C1D-AA45-AFF3-5C93D603E0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42721" y="2897579"/>
            <a:ext cx="2073611" cy="320622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Proxima Nova Rg" panose="02000506030000020004" pitchFamily="2" charset="77"/>
              </a:defRPr>
            </a:lvl1pPr>
            <a:lvl2pPr>
              <a:defRPr sz="1100">
                <a:latin typeface="Proxima Nova Rg" panose="02000506030000020004" pitchFamily="2" charset="77"/>
              </a:defRPr>
            </a:lvl2pPr>
            <a:lvl3pPr>
              <a:defRPr sz="1000">
                <a:latin typeface="Proxima Nova Rg" panose="02000506030000020004" pitchFamily="2" charset="77"/>
              </a:defRPr>
            </a:lvl3pPr>
            <a:lvl4pPr>
              <a:defRPr sz="1000">
                <a:latin typeface="Proxima Nova Rg" panose="02000506030000020004" pitchFamily="2" charset="77"/>
              </a:defRPr>
            </a:lvl4pPr>
            <a:lvl5pPr>
              <a:defRPr sz="10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5" name="Pladsholder til indhold 4">
            <a:extLst>
              <a:ext uri="{FF2B5EF4-FFF2-40B4-BE49-F238E27FC236}">
                <a16:creationId xmlns:a16="http://schemas.microsoft.com/office/drawing/2014/main" id="{7BC75188-55BE-4445-AB8C-8939E02CB6E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533481" y="2897577"/>
            <a:ext cx="2073611" cy="320622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Proxima Nova Rg" panose="02000506030000020004" pitchFamily="2" charset="77"/>
              </a:defRPr>
            </a:lvl1pPr>
            <a:lvl2pPr>
              <a:defRPr sz="1100">
                <a:latin typeface="Proxima Nova Rg" panose="02000506030000020004" pitchFamily="2" charset="77"/>
              </a:defRPr>
            </a:lvl2pPr>
            <a:lvl3pPr>
              <a:defRPr sz="1000">
                <a:latin typeface="Proxima Nova Rg" panose="02000506030000020004" pitchFamily="2" charset="77"/>
              </a:defRPr>
            </a:lvl3pPr>
            <a:lvl4pPr>
              <a:defRPr sz="1000">
                <a:latin typeface="Proxima Nova Rg" panose="02000506030000020004" pitchFamily="2" charset="77"/>
              </a:defRPr>
            </a:lvl4pPr>
            <a:lvl5pPr>
              <a:defRPr sz="10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6" name="Pladsholder til indhold 4">
            <a:extLst>
              <a:ext uri="{FF2B5EF4-FFF2-40B4-BE49-F238E27FC236}">
                <a16:creationId xmlns:a16="http://schemas.microsoft.com/office/drawing/2014/main" id="{7EF92DF1-6EFC-E648-912A-6922147324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24241" y="2897573"/>
            <a:ext cx="2073611" cy="320622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Proxima Nova Rg" panose="02000506030000020004" pitchFamily="2" charset="77"/>
              </a:defRPr>
            </a:lvl1pPr>
            <a:lvl2pPr>
              <a:defRPr sz="1100">
                <a:latin typeface="Proxima Nova Rg" panose="02000506030000020004" pitchFamily="2" charset="77"/>
              </a:defRPr>
            </a:lvl2pPr>
            <a:lvl3pPr>
              <a:defRPr sz="1000">
                <a:latin typeface="Proxima Nova Rg" panose="02000506030000020004" pitchFamily="2" charset="77"/>
              </a:defRPr>
            </a:lvl3pPr>
            <a:lvl4pPr>
              <a:defRPr sz="1000">
                <a:latin typeface="Proxima Nova Rg" panose="02000506030000020004" pitchFamily="2" charset="77"/>
              </a:defRPr>
            </a:lvl4pPr>
            <a:lvl5pPr>
              <a:defRPr sz="10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7" name="Pladsholder til indhold 4">
            <a:extLst>
              <a:ext uri="{FF2B5EF4-FFF2-40B4-BE49-F238E27FC236}">
                <a16:creationId xmlns:a16="http://schemas.microsoft.com/office/drawing/2014/main" id="{CBC19DB8-3B5A-A242-8CB0-03AD2FF47DA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715001" y="2897571"/>
            <a:ext cx="2073611" cy="320622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Proxima Nova Rg" panose="02000506030000020004" pitchFamily="2" charset="77"/>
              </a:defRPr>
            </a:lvl1pPr>
            <a:lvl2pPr>
              <a:defRPr sz="1100">
                <a:latin typeface="Proxima Nova Rg" panose="02000506030000020004" pitchFamily="2" charset="77"/>
              </a:defRPr>
            </a:lvl2pPr>
            <a:lvl3pPr>
              <a:defRPr sz="1000">
                <a:latin typeface="Proxima Nova Rg" panose="02000506030000020004" pitchFamily="2" charset="77"/>
              </a:defRPr>
            </a:lvl3pPr>
            <a:lvl4pPr>
              <a:defRPr sz="1000">
                <a:latin typeface="Proxima Nova Rg" panose="02000506030000020004" pitchFamily="2" charset="77"/>
              </a:defRPr>
            </a:lvl4pPr>
            <a:lvl5pPr>
              <a:defRPr sz="10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61818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3" grpId="0" animBg="1"/>
      <p:bldP spid="34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_textright_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2F8DAD-4922-294B-A434-CA8DC32C84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063" y="3742505"/>
            <a:ext cx="6134100" cy="203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6E878C-9246-B046-A441-F8C8CF43B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2191" y="1462261"/>
            <a:ext cx="4681610" cy="57283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EE06449E-F2F0-1B45-96B9-D0BC52DBD4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94500" y="3263900"/>
            <a:ext cx="4559300" cy="2697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59B3A590-E545-A741-8B74-A6CE21A84B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482" y="627063"/>
            <a:ext cx="2473325" cy="5068887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BA5E4AB-74D3-BF43-8945-B29F28FBE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4280" y="627011"/>
            <a:ext cx="5492263" cy="6230989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9F0D543-7940-C845-A81B-D124B1465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A32368-8B53-3848-A20C-A6E505DEE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665416">
            <a:off x="4325758" y="988646"/>
            <a:ext cx="913991" cy="4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15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_textleft_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E566467-B2E7-934B-853F-D960532DD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9534" y="3968455"/>
            <a:ext cx="4165483" cy="2088295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0E8D4879-1E0F-E64E-8110-67417C84E3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0534" y="627063"/>
            <a:ext cx="2473325" cy="5068887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8FC46EC-7E34-4040-8C8A-54A5CB61BA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6332" y="627011"/>
            <a:ext cx="5492263" cy="6230989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5EB469-DD0D-374B-BE28-1584BE7D2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722" y="1334939"/>
            <a:ext cx="4681610" cy="57283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8" name="Pladsholder til tekst 9">
            <a:extLst>
              <a:ext uri="{FF2B5EF4-FFF2-40B4-BE49-F238E27FC236}">
                <a16:creationId xmlns:a16="http://schemas.microsoft.com/office/drawing/2014/main" id="{9699D60A-7322-0A43-BFD6-693BD3C78A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5031" y="3136578"/>
            <a:ext cx="4559300" cy="2697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771630E-A980-0E47-8B68-68D39F41F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24CB99-0FCF-5240-B2DE-CC9AEBE58E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3278605">
            <a:off x="10840845" y="1233399"/>
            <a:ext cx="885064" cy="7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25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D5B86FA-A731-C546-9639-D5389038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2769942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_textright_2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0D1EBF3-18B7-6E49-A67E-14BF1A9DC5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9859" y="769918"/>
            <a:ext cx="4165483" cy="20882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6E878C-9246-B046-A441-F8C8CF43B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9873" y="1470824"/>
            <a:ext cx="3967079" cy="57283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E151FCE-E20C-EB43-8D1A-20262712B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8E9520-6DD4-9946-BF04-C34944C5BA32}"/>
              </a:ext>
            </a:extLst>
          </p:cNvPr>
          <p:cNvGrpSpPr/>
          <p:nvPr userDrawn="1"/>
        </p:nvGrpSpPr>
        <p:grpSpPr>
          <a:xfrm>
            <a:off x="3442601" y="-445712"/>
            <a:ext cx="2413008" cy="4736826"/>
            <a:chOff x="4114288" y="2058192"/>
            <a:chExt cx="1907289" cy="374408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61A5A2-F5D9-4247-A14D-FDD0C14F36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14288" y="2058192"/>
              <a:ext cx="1907289" cy="3744081"/>
            </a:xfrm>
            <a:prstGeom prst="rect">
              <a:avLst/>
            </a:prstGeom>
            <a:effectLst/>
          </p:spPr>
        </p:pic>
        <p:sp>
          <p:nvSpPr>
            <p:cNvPr id="13" name="Freeform: Shape 9">
              <a:extLst>
                <a:ext uri="{FF2B5EF4-FFF2-40B4-BE49-F238E27FC236}">
                  <a16:creationId xmlns:a16="http://schemas.microsoft.com/office/drawing/2014/main" id="{784EF350-6F15-FF43-9F5F-6F1F0F3EF7CD}"/>
                </a:ext>
              </a:extLst>
            </p:cNvPr>
            <p:cNvSpPr/>
            <p:nvPr userDrawn="1"/>
          </p:nvSpPr>
          <p:spPr>
            <a:xfrm>
              <a:off x="4263135" y="2203328"/>
              <a:ext cx="1603593" cy="3453808"/>
            </a:xfrm>
            <a:custGeom>
              <a:avLst/>
              <a:gdLst>
                <a:gd name="connsiteX0" fmla="*/ 162348 w 1603593"/>
                <a:gd name="connsiteY0" fmla="*/ 0 h 3453808"/>
                <a:gd name="connsiteX1" fmla="*/ 327353 w 1603593"/>
                <a:gd name="connsiteY1" fmla="*/ 0 h 3453808"/>
                <a:gd name="connsiteX2" fmla="*/ 332013 w 1603593"/>
                <a:gd name="connsiteY2" fmla="*/ 818 h 3453808"/>
                <a:gd name="connsiteX3" fmla="*/ 366116 w 1603593"/>
                <a:gd name="connsiteY3" fmla="*/ 34921 h 3453808"/>
                <a:gd name="connsiteX4" fmla="*/ 366659 w 1603593"/>
                <a:gd name="connsiteY4" fmla="*/ 35043 h 3453808"/>
                <a:gd name="connsiteX5" fmla="*/ 366659 w 1603593"/>
                <a:gd name="connsiteY5" fmla="*/ 45285 h 3453808"/>
                <a:gd name="connsiteX6" fmla="*/ 449049 w 1603593"/>
                <a:gd name="connsiteY6" fmla="*/ 127675 h 3453808"/>
                <a:gd name="connsiteX7" fmla="*/ 1154544 w 1603593"/>
                <a:gd name="connsiteY7" fmla="*/ 127675 h 3453808"/>
                <a:gd name="connsiteX8" fmla="*/ 1236934 w 1603593"/>
                <a:gd name="connsiteY8" fmla="*/ 45285 h 3453808"/>
                <a:gd name="connsiteX9" fmla="*/ 1236934 w 1603593"/>
                <a:gd name="connsiteY9" fmla="*/ 29222 h 3453808"/>
                <a:gd name="connsiteX10" fmla="*/ 1238794 w 1603593"/>
                <a:gd name="connsiteY10" fmla="*/ 20009 h 3453808"/>
                <a:gd name="connsiteX11" fmla="*/ 1246102 w 1603593"/>
                <a:gd name="connsiteY11" fmla="*/ 9169 h 3453808"/>
                <a:gd name="connsiteX12" fmla="*/ 1268238 w 1603593"/>
                <a:gd name="connsiteY12" fmla="*/ 0 h 3453808"/>
                <a:gd name="connsiteX13" fmla="*/ 1441245 w 1603593"/>
                <a:gd name="connsiteY13" fmla="*/ 0 h 3453808"/>
                <a:gd name="connsiteX14" fmla="*/ 1603593 w 1603593"/>
                <a:gd name="connsiteY14" fmla="*/ 162348 h 3453808"/>
                <a:gd name="connsiteX15" fmla="*/ 1603593 w 1603593"/>
                <a:gd name="connsiteY15" fmla="*/ 3291460 h 3453808"/>
                <a:gd name="connsiteX16" fmla="*/ 1441245 w 1603593"/>
                <a:gd name="connsiteY16" fmla="*/ 3453808 h 3453808"/>
                <a:gd name="connsiteX17" fmla="*/ 162348 w 1603593"/>
                <a:gd name="connsiteY17" fmla="*/ 3453808 h 3453808"/>
                <a:gd name="connsiteX18" fmla="*/ 0 w 1603593"/>
                <a:gd name="connsiteY18" fmla="*/ 3291460 h 3453808"/>
                <a:gd name="connsiteX19" fmla="*/ 0 w 1603593"/>
                <a:gd name="connsiteY19" fmla="*/ 162348 h 3453808"/>
                <a:gd name="connsiteX20" fmla="*/ 162348 w 1603593"/>
                <a:gd name="connsiteY20" fmla="*/ 0 h 345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03593" h="3453808">
                  <a:moveTo>
                    <a:pt x="162348" y="0"/>
                  </a:moveTo>
                  <a:lnTo>
                    <a:pt x="327353" y="0"/>
                  </a:lnTo>
                  <a:lnTo>
                    <a:pt x="332013" y="818"/>
                  </a:lnTo>
                  <a:cubicBezTo>
                    <a:pt x="350848" y="818"/>
                    <a:pt x="366116" y="16087"/>
                    <a:pt x="366116" y="34921"/>
                  </a:cubicBezTo>
                  <a:lnTo>
                    <a:pt x="366659" y="35043"/>
                  </a:lnTo>
                  <a:lnTo>
                    <a:pt x="366659" y="45285"/>
                  </a:lnTo>
                  <a:cubicBezTo>
                    <a:pt x="366659" y="90787"/>
                    <a:pt x="403547" y="127675"/>
                    <a:pt x="449049" y="127675"/>
                  </a:cubicBezTo>
                  <a:lnTo>
                    <a:pt x="1154544" y="127675"/>
                  </a:lnTo>
                  <a:cubicBezTo>
                    <a:pt x="1200046" y="127675"/>
                    <a:pt x="1236934" y="90787"/>
                    <a:pt x="1236934" y="45285"/>
                  </a:cubicBezTo>
                  <a:lnTo>
                    <a:pt x="1236934" y="29222"/>
                  </a:lnTo>
                  <a:lnTo>
                    <a:pt x="1238794" y="20009"/>
                  </a:lnTo>
                  <a:cubicBezTo>
                    <a:pt x="1240519" y="15929"/>
                    <a:pt x="1243016" y="12255"/>
                    <a:pt x="1246102" y="9169"/>
                  </a:cubicBezTo>
                  <a:lnTo>
                    <a:pt x="1268238" y="0"/>
                  </a:lnTo>
                  <a:lnTo>
                    <a:pt x="1441245" y="0"/>
                  </a:lnTo>
                  <a:cubicBezTo>
                    <a:pt x="1530907" y="0"/>
                    <a:pt x="1603593" y="72686"/>
                    <a:pt x="1603593" y="162348"/>
                  </a:cubicBezTo>
                  <a:lnTo>
                    <a:pt x="1603593" y="3291460"/>
                  </a:lnTo>
                  <a:cubicBezTo>
                    <a:pt x="1603593" y="3381122"/>
                    <a:pt x="1530907" y="3453808"/>
                    <a:pt x="1441245" y="3453808"/>
                  </a:cubicBezTo>
                  <a:lnTo>
                    <a:pt x="162348" y="3453808"/>
                  </a:lnTo>
                  <a:cubicBezTo>
                    <a:pt x="72686" y="3453808"/>
                    <a:pt x="0" y="3381122"/>
                    <a:pt x="0" y="3291460"/>
                  </a:cubicBezTo>
                  <a:lnTo>
                    <a:pt x="0" y="162348"/>
                  </a:lnTo>
                  <a:cubicBezTo>
                    <a:pt x="0" y="72686"/>
                    <a:pt x="72686" y="0"/>
                    <a:pt x="162348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C8B5AC-91BC-854C-8B89-022E3E282145}"/>
              </a:ext>
            </a:extLst>
          </p:cNvPr>
          <p:cNvGrpSpPr/>
          <p:nvPr userDrawn="1"/>
        </p:nvGrpSpPr>
        <p:grpSpPr>
          <a:xfrm>
            <a:off x="976662" y="2626491"/>
            <a:ext cx="2413008" cy="4736826"/>
            <a:chOff x="4114288" y="2058192"/>
            <a:chExt cx="1907289" cy="37440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3EC3051-4E33-9A42-8883-AACCF860C4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14288" y="2058192"/>
              <a:ext cx="1907289" cy="3744081"/>
            </a:xfrm>
            <a:prstGeom prst="rect">
              <a:avLst/>
            </a:prstGeom>
            <a:effectLst/>
          </p:spPr>
        </p:pic>
        <p:sp>
          <p:nvSpPr>
            <p:cNvPr id="16" name="Freeform: Shape 24">
              <a:extLst>
                <a:ext uri="{FF2B5EF4-FFF2-40B4-BE49-F238E27FC236}">
                  <a16:creationId xmlns:a16="http://schemas.microsoft.com/office/drawing/2014/main" id="{2CE36253-334A-5843-B513-9F9A75DC4574}"/>
                </a:ext>
              </a:extLst>
            </p:cNvPr>
            <p:cNvSpPr/>
            <p:nvPr userDrawn="1"/>
          </p:nvSpPr>
          <p:spPr>
            <a:xfrm>
              <a:off x="4263135" y="2203328"/>
              <a:ext cx="1603593" cy="3453808"/>
            </a:xfrm>
            <a:custGeom>
              <a:avLst/>
              <a:gdLst>
                <a:gd name="connsiteX0" fmla="*/ 162348 w 1603593"/>
                <a:gd name="connsiteY0" fmla="*/ 0 h 3453808"/>
                <a:gd name="connsiteX1" fmla="*/ 327353 w 1603593"/>
                <a:gd name="connsiteY1" fmla="*/ 0 h 3453808"/>
                <a:gd name="connsiteX2" fmla="*/ 332013 w 1603593"/>
                <a:gd name="connsiteY2" fmla="*/ 818 h 3453808"/>
                <a:gd name="connsiteX3" fmla="*/ 366116 w 1603593"/>
                <a:gd name="connsiteY3" fmla="*/ 34921 h 3453808"/>
                <a:gd name="connsiteX4" fmla="*/ 366659 w 1603593"/>
                <a:gd name="connsiteY4" fmla="*/ 35043 h 3453808"/>
                <a:gd name="connsiteX5" fmla="*/ 366659 w 1603593"/>
                <a:gd name="connsiteY5" fmla="*/ 45285 h 3453808"/>
                <a:gd name="connsiteX6" fmla="*/ 449049 w 1603593"/>
                <a:gd name="connsiteY6" fmla="*/ 127675 h 3453808"/>
                <a:gd name="connsiteX7" fmla="*/ 1154544 w 1603593"/>
                <a:gd name="connsiteY7" fmla="*/ 127675 h 3453808"/>
                <a:gd name="connsiteX8" fmla="*/ 1236934 w 1603593"/>
                <a:gd name="connsiteY8" fmla="*/ 45285 h 3453808"/>
                <a:gd name="connsiteX9" fmla="*/ 1236934 w 1603593"/>
                <a:gd name="connsiteY9" fmla="*/ 29222 h 3453808"/>
                <a:gd name="connsiteX10" fmla="*/ 1238794 w 1603593"/>
                <a:gd name="connsiteY10" fmla="*/ 20009 h 3453808"/>
                <a:gd name="connsiteX11" fmla="*/ 1246102 w 1603593"/>
                <a:gd name="connsiteY11" fmla="*/ 9169 h 3453808"/>
                <a:gd name="connsiteX12" fmla="*/ 1268238 w 1603593"/>
                <a:gd name="connsiteY12" fmla="*/ 0 h 3453808"/>
                <a:gd name="connsiteX13" fmla="*/ 1441245 w 1603593"/>
                <a:gd name="connsiteY13" fmla="*/ 0 h 3453808"/>
                <a:gd name="connsiteX14" fmla="*/ 1603593 w 1603593"/>
                <a:gd name="connsiteY14" fmla="*/ 162348 h 3453808"/>
                <a:gd name="connsiteX15" fmla="*/ 1603593 w 1603593"/>
                <a:gd name="connsiteY15" fmla="*/ 3291460 h 3453808"/>
                <a:gd name="connsiteX16" fmla="*/ 1441245 w 1603593"/>
                <a:gd name="connsiteY16" fmla="*/ 3453808 h 3453808"/>
                <a:gd name="connsiteX17" fmla="*/ 162348 w 1603593"/>
                <a:gd name="connsiteY17" fmla="*/ 3453808 h 3453808"/>
                <a:gd name="connsiteX18" fmla="*/ 0 w 1603593"/>
                <a:gd name="connsiteY18" fmla="*/ 3291460 h 3453808"/>
                <a:gd name="connsiteX19" fmla="*/ 0 w 1603593"/>
                <a:gd name="connsiteY19" fmla="*/ 162348 h 3453808"/>
                <a:gd name="connsiteX20" fmla="*/ 162348 w 1603593"/>
                <a:gd name="connsiteY20" fmla="*/ 0 h 345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03593" h="3453808">
                  <a:moveTo>
                    <a:pt x="162348" y="0"/>
                  </a:moveTo>
                  <a:lnTo>
                    <a:pt x="327353" y="0"/>
                  </a:lnTo>
                  <a:lnTo>
                    <a:pt x="332013" y="818"/>
                  </a:lnTo>
                  <a:cubicBezTo>
                    <a:pt x="350848" y="818"/>
                    <a:pt x="366116" y="16087"/>
                    <a:pt x="366116" y="34921"/>
                  </a:cubicBezTo>
                  <a:lnTo>
                    <a:pt x="366659" y="35043"/>
                  </a:lnTo>
                  <a:lnTo>
                    <a:pt x="366659" y="45285"/>
                  </a:lnTo>
                  <a:cubicBezTo>
                    <a:pt x="366659" y="90787"/>
                    <a:pt x="403547" y="127675"/>
                    <a:pt x="449049" y="127675"/>
                  </a:cubicBezTo>
                  <a:lnTo>
                    <a:pt x="1154544" y="127675"/>
                  </a:lnTo>
                  <a:cubicBezTo>
                    <a:pt x="1200046" y="127675"/>
                    <a:pt x="1236934" y="90787"/>
                    <a:pt x="1236934" y="45285"/>
                  </a:cubicBezTo>
                  <a:lnTo>
                    <a:pt x="1236934" y="29222"/>
                  </a:lnTo>
                  <a:lnTo>
                    <a:pt x="1238794" y="20009"/>
                  </a:lnTo>
                  <a:cubicBezTo>
                    <a:pt x="1240519" y="15929"/>
                    <a:pt x="1243016" y="12255"/>
                    <a:pt x="1246102" y="9169"/>
                  </a:cubicBezTo>
                  <a:lnTo>
                    <a:pt x="1268238" y="0"/>
                  </a:lnTo>
                  <a:lnTo>
                    <a:pt x="1441245" y="0"/>
                  </a:lnTo>
                  <a:cubicBezTo>
                    <a:pt x="1530907" y="0"/>
                    <a:pt x="1603593" y="72686"/>
                    <a:pt x="1603593" y="162348"/>
                  </a:cubicBezTo>
                  <a:lnTo>
                    <a:pt x="1603593" y="3291460"/>
                  </a:lnTo>
                  <a:cubicBezTo>
                    <a:pt x="1603593" y="3381122"/>
                    <a:pt x="1530907" y="3453808"/>
                    <a:pt x="1441245" y="3453808"/>
                  </a:cubicBezTo>
                  <a:lnTo>
                    <a:pt x="162348" y="3453808"/>
                  </a:lnTo>
                  <a:cubicBezTo>
                    <a:pt x="72686" y="3453808"/>
                    <a:pt x="0" y="3381122"/>
                    <a:pt x="0" y="3291460"/>
                  </a:cubicBezTo>
                  <a:lnTo>
                    <a:pt x="0" y="162348"/>
                  </a:lnTo>
                  <a:cubicBezTo>
                    <a:pt x="0" y="72686"/>
                    <a:pt x="72686" y="0"/>
                    <a:pt x="162348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695CBAB5-E4F9-B244-97A9-F317D7FDE8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4977" y="2810111"/>
            <a:ext cx="2028787" cy="4369587"/>
          </a:xfrm>
          <a:custGeom>
            <a:avLst/>
            <a:gdLst>
              <a:gd name="connsiteX0" fmla="*/ 205395 w 2028787"/>
              <a:gd name="connsiteY0" fmla="*/ 0 h 4369587"/>
              <a:gd name="connsiteX1" fmla="*/ 414151 w 2028787"/>
              <a:gd name="connsiteY1" fmla="*/ 0 h 4369587"/>
              <a:gd name="connsiteX2" fmla="*/ 420047 w 2028787"/>
              <a:gd name="connsiteY2" fmla="*/ 1035 h 4369587"/>
              <a:gd name="connsiteX3" fmla="*/ 463192 w 2028787"/>
              <a:gd name="connsiteY3" fmla="*/ 44180 h 4369587"/>
              <a:gd name="connsiteX4" fmla="*/ 463879 w 2028787"/>
              <a:gd name="connsiteY4" fmla="*/ 44335 h 4369587"/>
              <a:gd name="connsiteX5" fmla="*/ 463879 w 2028787"/>
              <a:gd name="connsiteY5" fmla="*/ 57293 h 4369587"/>
              <a:gd name="connsiteX6" fmla="*/ 568115 w 2028787"/>
              <a:gd name="connsiteY6" fmla="*/ 161528 h 4369587"/>
              <a:gd name="connsiteX7" fmla="*/ 1460673 w 2028787"/>
              <a:gd name="connsiteY7" fmla="*/ 161528 h 4369587"/>
              <a:gd name="connsiteX8" fmla="*/ 1564908 w 2028787"/>
              <a:gd name="connsiteY8" fmla="*/ 57293 h 4369587"/>
              <a:gd name="connsiteX9" fmla="*/ 1564908 w 2028787"/>
              <a:gd name="connsiteY9" fmla="*/ 36970 h 4369587"/>
              <a:gd name="connsiteX10" fmla="*/ 1567261 w 2028787"/>
              <a:gd name="connsiteY10" fmla="*/ 25315 h 4369587"/>
              <a:gd name="connsiteX11" fmla="*/ 1576507 w 2028787"/>
              <a:gd name="connsiteY11" fmla="*/ 11600 h 4369587"/>
              <a:gd name="connsiteX12" fmla="*/ 1604513 w 2028787"/>
              <a:gd name="connsiteY12" fmla="*/ 0 h 4369587"/>
              <a:gd name="connsiteX13" fmla="*/ 1823392 w 2028787"/>
              <a:gd name="connsiteY13" fmla="*/ 0 h 4369587"/>
              <a:gd name="connsiteX14" fmla="*/ 2028787 w 2028787"/>
              <a:gd name="connsiteY14" fmla="*/ 205395 h 4369587"/>
              <a:gd name="connsiteX15" fmla="*/ 2028787 w 2028787"/>
              <a:gd name="connsiteY15" fmla="*/ 4164192 h 4369587"/>
              <a:gd name="connsiteX16" fmla="*/ 1823392 w 2028787"/>
              <a:gd name="connsiteY16" fmla="*/ 4369587 h 4369587"/>
              <a:gd name="connsiteX17" fmla="*/ 205395 w 2028787"/>
              <a:gd name="connsiteY17" fmla="*/ 4369587 h 4369587"/>
              <a:gd name="connsiteX18" fmla="*/ 0 w 2028787"/>
              <a:gd name="connsiteY18" fmla="*/ 4164192 h 4369587"/>
              <a:gd name="connsiteX19" fmla="*/ 0 w 2028787"/>
              <a:gd name="connsiteY19" fmla="*/ 205395 h 4369587"/>
              <a:gd name="connsiteX20" fmla="*/ 205395 w 2028787"/>
              <a:gd name="connsiteY20" fmla="*/ 0 h 436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28787" h="4369587">
                <a:moveTo>
                  <a:pt x="205395" y="0"/>
                </a:moveTo>
                <a:lnTo>
                  <a:pt x="414151" y="0"/>
                </a:lnTo>
                <a:lnTo>
                  <a:pt x="420047" y="1035"/>
                </a:lnTo>
                <a:cubicBezTo>
                  <a:pt x="443876" y="1035"/>
                  <a:pt x="463192" y="20353"/>
                  <a:pt x="463192" y="44180"/>
                </a:cubicBezTo>
                <a:lnTo>
                  <a:pt x="463879" y="44335"/>
                </a:lnTo>
                <a:lnTo>
                  <a:pt x="463879" y="57293"/>
                </a:lnTo>
                <a:cubicBezTo>
                  <a:pt x="463879" y="114860"/>
                  <a:pt x="510548" y="161528"/>
                  <a:pt x="568115" y="161528"/>
                </a:cubicBezTo>
                <a:lnTo>
                  <a:pt x="1460673" y="161528"/>
                </a:lnTo>
                <a:cubicBezTo>
                  <a:pt x="1518239" y="161528"/>
                  <a:pt x="1564908" y="114860"/>
                  <a:pt x="1564908" y="57293"/>
                </a:cubicBezTo>
                <a:lnTo>
                  <a:pt x="1564908" y="36970"/>
                </a:lnTo>
                <a:lnTo>
                  <a:pt x="1567261" y="25315"/>
                </a:lnTo>
                <a:cubicBezTo>
                  <a:pt x="1569444" y="20153"/>
                  <a:pt x="1572603" y="15505"/>
                  <a:pt x="1576507" y="11600"/>
                </a:cubicBezTo>
                <a:lnTo>
                  <a:pt x="1604513" y="0"/>
                </a:lnTo>
                <a:lnTo>
                  <a:pt x="1823392" y="0"/>
                </a:lnTo>
                <a:cubicBezTo>
                  <a:pt x="1936828" y="0"/>
                  <a:pt x="2028787" y="91959"/>
                  <a:pt x="2028787" y="205395"/>
                </a:cubicBezTo>
                <a:lnTo>
                  <a:pt x="2028787" y="4164192"/>
                </a:lnTo>
                <a:cubicBezTo>
                  <a:pt x="2028787" y="4277629"/>
                  <a:pt x="1936828" y="4369587"/>
                  <a:pt x="1823392" y="4369587"/>
                </a:cubicBezTo>
                <a:lnTo>
                  <a:pt x="205395" y="4369587"/>
                </a:lnTo>
                <a:cubicBezTo>
                  <a:pt x="91959" y="4369587"/>
                  <a:pt x="0" y="4277629"/>
                  <a:pt x="0" y="4164192"/>
                </a:cubicBezTo>
                <a:lnTo>
                  <a:pt x="0" y="205395"/>
                </a:lnTo>
                <a:cubicBezTo>
                  <a:pt x="0" y="91959"/>
                  <a:pt x="91959" y="0"/>
                  <a:pt x="205395" y="0"/>
                </a:cubicBezTo>
                <a:close/>
              </a:path>
            </a:pathLst>
          </a:custGeom>
        </p:spPr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29E36E76-AC0A-0240-BC4F-CD54329B1F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0915" y="-262093"/>
            <a:ext cx="2028787" cy="4369587"/>
          </a:xfrm>
          <a:custGeom>
            <a:avLst/>
            <a:gdLst>
              <a:gd name="connsiteX0" fmla="*/ 205395 w 2028787"/>
              <a:gd name="connsiteY0" fmla="*/ 0 h 4369587"/>
              <a:gd name="connsiteX1" fmla="*/ 414151 w 2028787"/>
              <a:gd name="connsiteY1" fmla="*/ 0 h 4369587"/>
              <a:gd name="connsiteX2" fmla="*/ 420047 w 2028787"/>
              <a:gd name="connsiteY2" fmla="*/ 1035 h 4369587"/>
              <a:gd name="connsiteX3" fmla="*/ 463192 w 2028787"/>
              <a:gd name="connsiteY3" fmla="*/ 44180 h 4369587"/>
              <a:gd name="connsiteX4" fmla="*/ 463879 w 2028787"/>
              <a:gd name="connsiteY4" fmla="*/ 44335 h 4369587"/>
              <a:gd name="connsiteX5" fmla="*/ 463879 w 2028787"/>
              <a:gd name="connsiteY5" fmla="*/ 57293 h 4369587"/>
              <a:gd name="connsiteX6" fmla="*/ 568115 w 2028787"/>
              <a:gd name="connsiteY6" fmla="*/ 161528 h 4369587"/>
              <a:gd name="connsiteX7" fmla="*/ 1460673 w 2028787"/>
              <a:gd name="connsiteY7" fmla="*/ 161528 h 4369587"/>
              <a:gd name="connsiteX8" fmla="*/ 1564908 w 2028787"/>
              <a:gd name="connsiteY8" fmla="*/ 57293 h 4369587"/>
              <a:gd name="connsiteX9" fmla="*/ 1564908 w 2028787"/>
              <a:gd name="connsiteY9" fmla="*/ 36970 h 4369587"/>
              <a:gd name="connsiteX10" fmla="*/ 1567261 w 2028787"/>
              <a:gd name="connsiteY10" fmla="*/ 25315 h 4369587"/>
              <a:gd name="connsiteX11" fmla="*/ 1576507 w 2028787"/>
              <a:gd name="connsiteY11" fmla="*/ 11600 h 4369587"/>
              <a:gd name="connsiteX12" fmla="*/ 1604513 w 2028787"/>
              <a:gd name="connsiteY12" fmla="*/ 0 h 4369587"/>
              <a:gd name="connsiteX13" fmla="*/ 1823392 w 2028787"/>
              <a:gd name="connsiteY13" fmla="*/ 0 h 4369587"/>
              <a:gd name="connsiteX14" fmla="*/ 2028787 w 2028787"/>
              <a:gd name="connsiteY14" fmla="*/ 205395 h 4369587"/>
              <a:gd name="connsiteX15" fmla="*/ 2028787 w 2028787"/>
              <a:gd name="connsiteY15" fmla="*/ 4164192 h 4369587"/>
              <a:gd name="connsiteX16" fmla="*/ 1823392 w 2028787"/>
              <a:gd name="connsiteY16" fmla="*/ 4369587 h 4369587"/>
              <a:gd name="connsiteX17" fmla="*/ 205395 w 2028787"/>
              <a:gd name="connsiteY17" fmla="*/ 4369587 h 4369587"/>
              <a:gd name="connsiteX18" fmla="*/ 0 w 2028787"/>
              <a:gd name="connsiteY18" fmla="*/ 4164192 h 4369587"/>
              <a:gd name="connsiteX19" fmla="*/ 0 w 2028787"/>
              <a:gd name="connsiteY19" fmla="*/ 205395 h 4369587"/>
              <a:gd name="connsiteX20" fmla="*/ 205395 w 2028787"/>
              <a:gd name="connsiteY20" fmla="*/ 0 h 436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28787" h="4369587">
                <a:moveTo>
                  <a:pt x="205395" y="0"/>
                </a:moveTo>
                <a:lnTo>
                  <a:pt x="414151" y="0"/>
                </a:lnTo>
                <a:lnTo>
                  <a:pt x="420047" y="1035"/>
                </a:lnTo>
                <a:cubicBezTo>
                  <a:pt x="443876" y="1035"/>
                  <a:pt x="463192" y="20353"/>
                  <a:pt x="463192" y="44180"/>
                </a:cubicBezTo>
                <a:lnTo>
                  <a:pt x="463879" y="44335"/>
                </a:lnTo>
                <a:lnTo>
                  <a:pt x="463879" y="57293"/>
                </a:lnTo>
                <a:cubicBezTo>
                  <a:pt x="463879" y="114860"/>
                  <a:pt x="510548" y="161528"/>
                  <a:pt x="568115" y="161528"/>
                </a:cubicBezTo>
                <a:lnTo>
                  <a:pt x="1460673" y="161528"/>
                </a:lnTo>
                <a:cubicBezTo>
                  <a:pt x="1518239" y="161528"/>
                  <a:pt x="1564908" y="114860"/>
                  <a:pt x="1564908" y="57293"/>
                </a:cubicBezTo>
                <a:lnTo>
                  <a:pt x="1564908" y="36970"/>
                </a:lnTo>
                <a:lnTo>
                  <a:pt x="1567261" y="25315"/>
                </a:lnTo>
                <a:cubicBezTo>
                  <a:pt x="1569444" y="20153"/>
                  <a:pt x="1572603" y="15505"/>
                  <a:pt x="1576507" y="11600"/>
                </a:cubicBezTo>
                <a:lnTo>
                  <a:pt x="1604513" y="0"/>
                </a:lnTo>
                <a:lnTo>
                  <a:pt x="1823392" y="0"/>
                </a:lnTo>
                <a:cubicBezTo>
                  <a:pt x="1936828" y="0"/>
                  <a:pt x="2028787" y="91959"/>
                  <a:pt x="2028787" y="205395"/>
                </a:cubicBezTo>
                <a:lnTo>
                  <a:pt x="2028787" y="4164192"/>
                </a:lnTo>
                <a:cubicBezTo>
                  <a:pt x="2028787" y="4277629"/>
                  <a:pt x="1936828" y="4369587"/>
                  <a:pt x="1823392" y="4369587"/>
                </a:cubicBezTo>
                <a:lnTo>
                  <a:pt x="205395" y="4369587"/>
                </a:lnTo>
                <a:cubicBezTo>
                  <a:pt x="91959" y="4369587"/>
                  <a:pt x="0" y="4277629"/>
                  <a:pt x="0" y="4164192"/>
                </a:cubicBezTo>
                <a:lnTo>
                  <a:pt x="0" y="205395"/>
                </a:lnTo>
                <a:cubicBezTo>
                  <a:pt x="0" y="91959"/>
                  <a:pt x="91959" y="0"/>
                  <a:pt x="205395" y="0"/>
                </a:cubicBezTo>
                <a:close/>
              </a:path>
            </a:pathLst>
          </a:custGeom>
        </p:spPr>
      </p:sp>
      <p:sp>
        <p:nvSpPr>
          <p:cNvPr id="19" name="Pladsholder til tekst 9">
            <a:extLst>
              <a:ext uri="{FF2B5EF4-FFF2-40B4-BE49-F238E27FC236}">
                <a16:creationId xmlns:a16="http://schemas.microsoft.com/office/drawing/2014/main" id="{87F4E68A-6D32-804E-9C96-0088A5549F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66297" y="3179618"/>
            <a:ext cx="4559300" cy="2697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3D135-BBB0-1E44-9CD6-097C6C160D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3278605">
            <a:off x="4310690" y="4992802"/>
            <a:ext cx="885064" cy="7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4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_textright_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331DA2F9-51CF-5B45-82CE-3B76122321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611980">
            <a:off x="1599730" y="1027360"/>
            <a:ext cx="4713021" cy="1561249"/>
          </a:xfrm>
          <a:prstGeom prst="rect">
            <a:avLst/>
          </a:prstGeom>
        </p:spPr>
      </p:pic>
      <p:pic>
        <p:nvPicPr>
          <p:cNvPr id="11" name="Billede 13">
            <a:extLst>
              <a:ext uri="{FF2B5EF4-FFF2-40B4-BE49-F238E27FC236}">
                <a16:creationId xmlns:a16="http://schemas.microsoft.com/office/drawing/2014/main" id="{67160B40-8387-4F42-B718-0377C0199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999" y="1860360"/>
            <a:ext cx="1117600" cy="43947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EEEEA6AB-D392-674F-8A83-7DE19FFB34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2190" y="1426475"/>
            <a:ext cx="4681610" cy="57283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4" name="Pladsholder til tekst 9">
            <a:extLst>
              <a:ext uri="{FF2B5EF4-FFF2-40B4-BE49-F238E27FC236}">
                <a16:creationId xmlns:a16="http://schemas.microsoft.com/office/drawing/2014/main" id="{1E6C83CB-B522-3849-BD37-D90A457D59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94500" y="3263900"/>
            <a:ext cx="4559300" cy="2697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0D2C64D1-741F-D54E-8FBD-496D7AE36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9B68BBC-44F7-074F-82AE-77CBCDEE672E}"/>
              </a:ext>
            </a:extLst>
          </p:cNvPr>
          <p:cNvGrpSpPr/>
          <p:nvPr userDrawn="1"/>
        </p:nvGrpSpPr>
        <p:grpSpPr>
          <a:xfrm>
            <a:off x="-1339783" y="1775461"/>
            <a:ext cx="7216469" cy="4121833"/>
            <a:chOff x="6007117" y="1086531"/>
            <a:chExt cx="7216469" cy="4121833"/>
          </a:xfrm>
        </p:grpSpPr>
        <p:sp>
          <p:nvSpPr>
            <p:cNvPr id="45" name="Rectangle: Rounded Corners 8">
              <a:extLst>
                <a:ext uri="{FF2B5EF4-FFF2-40B4-BE49-F238E27FC236}">
                  <a16:creationId xmlns:a16="http://schemas.microsoft.com/office/drawing/2014/main" id="{B2A6C323-E67D-104C-A858-785C0BB15CC1}"/>
                </a:ext>
              </a:extLst>
            </p:cNvPr>
            <p:cNvSpPr/>
            <p:nvPr/>
          </p:nvSpPr>
          <p:spPr>
            <a:xfrm>
              <a:off x="6007117" y="1086531"/>
              <a:ext cx="7216469" cy="4121833"/>
            </a:xfrm>
            <a:prstGeom prst="roundRect">
              <a:avLst>
                <a:gd name="adj" fmla="val 6305"/>
              </a:avLst>
            </a:prstGeom>
            <a:solidFill>
              <a:srgbClr val="424242"/>
            </a:solidFill>
            <a:ln>
              <a:noFill/>
            </a:ln>
            <a:effectLst>
              <a:outerShdw blurRad="1270000" dist="1016000" dir="2700000" sx="91000" sy="9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46" name="Freeform: Shape 9">
              <a:extLst>
                <a:ext uri="{FF2B5EF4-FFF2-40B4-BE49-F238E27FC236}">
                  <a16:creationId xmlns:a16="http://schemas.microsoft.com/office/drawing/2014/main" id="{EECC7475-B3C4-6E48-BF3F-918605AB45AB}"/>
                </a:ext>
              </a:extLst>
            </p:cNvPr>
            <p:cNvSpPr/>
            <p:nvPr/>
          </p:nvSpPr>
          <p:spPr>
            <a:xfrm>
              <a:off x="6098707" y="1171429"/>
              <a:ext cx="7033290" cy="3952039"/>
            </a:xfrm>
            <a:custGeom>
              <a:avLst/>
              <a:gdLst>
                <a:gd name="connsiteX0" fmla="*/ 155518 w 5421528"/>
                <a:gd name="connsiteY0" fmla="*/ 0 h 3046382"/>
                <a:gd name="connsiteX1" fmla="*/ 2220261 w 5421528"/>
                <a:gd name="connsiteY1" fmla="*/ 0 h 3046382"/>
                <a:gd name="connsiteX2" fmla="*/ 2281996 w 5421528"/>
                <a:gd name="connsiteY2" fmla="*/ 61735 h 3046382"/>
                <a:gd name="connsiteX3" fmla="*/ 2285162 w 5421528"/>
                <a:gd name="connsiteY3" fmla="*/ 61368 h 3046382"/>
                <a:gd name="connsiteX4" fmla="*/ 2290728 w 5421528"/>
                <a:gd name="connsiteY4" fmla="*/ 88937 h 3046382"/>
                <a:gd name="connsiteX5" fmla="*/ 2393120 w 5421528"/>
                <a:gd name="connsiteY5" fmla="*/ 156807 h 3046382"/>
                <a:gd name="connsiteX6" fmla="*/ 3028408 w 5421528"/>
                <a:gd name="connsiteY6" fmla="*/ 156807 h 3046382"/>
                <a:gd name="connsiteX7" fmla="*/ 3130800 w 5421528"/>
                <a:gd name="connsiteY7" fmla="*/ 88937 h 3046382"/>
                <a:gd name="connsiteX8" fmla="*/ 3136170 w 5421528"/>
                <a:gd name="connsiteY8" fmla="*/ 62337 h 3046382"/>
                <a:gd name="connsiteX9" fmla="*/ 3139530 w 5421528"/>
                <a:gd name="connsiteY9" fmla="*/ 61734 h 3046382"/>
                <a:gd name="connsiteX10" fmla="*/ 3177235 w 5421528"/>
                <a:gd name="connsiteY10" fmla="*/ 4851 h 3046382"/>
                <a:gd name="connsiteX11" fmla="*/ 3201260 w 5421528"/>
                <a:gd name="connsiteY11" fmla="*/ 0 h 3046382"/>
                <a:gd name="connsiteX12" fmla="*/ 5266010 w 5421528"/>
                <a:gd name="connsiteY12" fmla="*/ 0 h 3046382"/>
                <a:gd name="connsiteX13" fmla="*/ 5421528 w 5421528"/>
                <a:gd name="connsiteY13" fmla="*/ 155518 h 3046382"/>
                <a:gd name="connsiteX14" fmla="*/ 5421528 w 5421528"/>
                <a:gd name="connsiteY14" fmla="*/ 2890864 h 3046382"/>
                <a:gd name="connsiteX15" fmla="*/ 5266010 w 5421528"/>
                <a:gd name="connsiteY15" fmla="*/ 3046382 h 3046382"/>
                <a:gd name="connsiteX16" fmla="*/ 155518 w 5421528"/>
                <a:gd name="connsiteY16" fmla="*/ 3046382 h 3046382"/>
                <a:gd name="connsiteX17" fmla="*/ 0 w 5421528"/>
                <a:gd name="connsiteY17" fmla="*/ 2890864 h 3046382"/>
                <a:gd name="connsiteX18" fmla="*/ 0 w 5421528"/>
                <a:gd name="connsiteY18" fmla="*/ 155518 h 3046382"/>
                <a:gd name="connsiteX19" fmla="*/ 155518 w 5421528"/>
                <a:gd name="connsiteY19" fmla="*/ 0 h 304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421528" h="3046382">
                  <a:moveTo>
                    <a:pt x="155518" y="0"/>
                  </a:moveTo>
                  <a:lnTo>
                    <a:pt x="2220261" y="0"/>
                  </a:lnTo>
                  <a:cubicBezTo>
                    <a:pt x="2254356" y="0"/>
                    <a:pt x="2281996" y="27640"/>
                    <a:pt x="2281996" y="61735"/>
                  </a:cubicBezTo>
                  <a:lnTo>
                    <a:pt x="2285162" y="61368"/>
                  </a:lnTo>
                  <a:lnTo>
                    <a:pt x="2290728" y="88937"/>
                  </a:lnTo>
                  <a:cubicBezTo>
                    <a:pt x="2307598" y="128822"/>
                    <a:pt x="2347091" y="156807"/>
                    <a:pt x="2393120" y="156807"/>
                  </a:cubicBezTo>
                  <a:lnTo>
                    <a:pt x="3028408" y="156807"/>
                  </a:lnTo>
                  <a:cubicBezTo>
                    <a:pt x="3074438" y="156807"/>
                    <a:pt x="3113931" y="128822"/>
                    <a:pt x="3130800" y="88937"/>
                  </a:cubicBezTo>
                  <a:lnTo>
                    <a:pt x="3136170" y="62337"/>
                  </a:lnTo>
                  <a:lnTo>
                    <a:pt x="3139530" y="61734"/>
                  </a:lnTo>
                  <a:cubicBezTo>
                    <a:pt x="3139530" y="36163"/>
                    <a:pt x="3155077" y="14223"/>
                    <a:pt x="3177235" y="4851"/>
                  </a:cubicBezTo>
                  <a:lnTo>
                    <a:pt x="3201260" y="0"/>
                  </a:lnTo>
                  <a:lnTo>
                    <a:pt x="5266010" y="0"/>
                  </a:lnTo>
                  <a:cubicBezTo>
                    <a:pt x="5351900" y="0"/>
                    <a:pt x="5421528" y="69628"/>
                    <a:pt x="5421528" y="155518"/>
                  </a:cubicBezTo>
                  <a:lnTo>
                    <a:pt x="5421528" y="2890864"/>
                  </a:lnTo>
                  <a:cubicBezTo>
                    <a:pt x="5421528" y="2976754"/>
                    <a:pt x="5351900" y="3046382"/>
                    <a:pt x="5266010" y="3046382"/>
                  </a:cubicBezTo>
                  <a:lnTo>
                    <a:pt x="155518" y="3046382"/>
                  </a:lnTo>
                  <a:cubicBezTo>
                    <a:pt x="69628" y="3046382"/>
                    <a:pt x="0" y="2976754"/>
                    <a:pt x="0" y="2890864"/>
                  </a:cubicBezTo>
                  <a:lnTo>
                    <a:pt x="0" y="155518"/>
                  </a:lnTo>
                  <a:cubicBezTo>
                    <a:pt x="0" y="69628"/>
                    <a:pt x="69628" y="0"/>
                    <a:pt x="155518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2D7AF45B-1878-5E45-B49B-A12642551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48193" y="1860360"/>
            <a:ext cx="7033290" cy="3952039"/>
          </a:xfrm>
          <a:custGeom>
            <a:avLst/>
            <a:gdLst>
              <a:gd name="connsiteX0" fmla="*/ 201752 w 7033290"/>
              <a:gd name="connsiteY0" fmla="*/ 0 h 3952039"/>
              <a:gd name="connsiteX1" fmla="*/ 2880321 w 7033290"/>
              <a:gd name="connsiteY1" fmla="*/ 0 h 3952039"/>
              <a:gd name="connsiteX2" fmla="*/ 2960409 w 7033290"/>
              <a:gd name="connsiteY2" fmla="*/ 80088 h 3952039"/>
              <a:gd name="connsiteX3" fmla="*/ 2964516 w 7033290"/>
              <a:gd name="connsiteY3" fmla="*/ 79612 h 3952039"/>
              <a:gd name="connsiteX4" fmla="*/ 2971737 w 7033290"/>
              <a:gd name="connsiteY4" fmla="*/ 115377 h 3952039"/>
              <a:gd name="connsiteX5" fmla="*/ 3104569 w 7033290"/>
              <a:gd name="connsiteY5" fmla="*/ 203424 h 3952039"/>
              <a:gd name="connsiteX6" fmla="*/ 3928721 w 7033290"/>
              <a:gd name="connsiteY6" fmla="*/ 203424 h 3952039"/>
              <a:gd name="connsiteX7" fmla="*/ 4061553 w 7033290"/>
              <a:gd name="connsiteY7" fmla="*/ 115377 h 3952039"/>
              <a:gd name="connsiteX8" fmla="*/ 4068520 w 7033290"/>
              <a:gd name="connsiteY8" fmla="*/ 80869 h 3952039"/>
              <a:gd name="connsiteX9" fmla="*/ 4072879 w 7033290"/>
              <a:gd name="connsiteY9" fmla="*/ 80087 h 3952039"/>
              <a:gd name="connsiteX10" fmla="*/ 4121793 w 7033290"/>
              <a:gd name="connsiteY10" fmla="*/ 6293 h 3952039"/>
              <a:gd name="connsiteX11" fmla="*/ 4152960 w 7033290"/>
              <a:gd name="connsiteY11" fmla="*/ 0 h 3952039"/>
              <a:gd name="connsiteX12" fmla="*/ 6831538 w 7033290"/>
              <a:gd name="connsiteY12" fmla="*/ 0 h 3952039"/>
              <a:gd name="connsiteX13" fmla="*/ 7033290 w 7033290"/>
              <a:gd name="connsiteY13" fmla="*/ 201752 h 3952039"/>
              <a:gd name="connsiteX14" fmla="*/ 7033290 w 7033290"/>
              <a:gd name="connsiteY14" fmla="*/ 3750287 h 3952039"/>
              <a:gd name="connsiteX15" fmla="*/ 6831538 w 7033290"/>
              <a:gd name="connsiteY15" fmla="*/ 3952039 h 3952039"/>
              <a:gd name="connsiteX16" fmla="*/ 201752 w 7033290"/>
              <a:gd name="connsiteY16" fmla="*/ 3952039 h 3952039"/>
              <a:gd name="connsiteX17" fmla="*/ 0 w 7033290"/>
              <a:gd name="connsiteY17" fmla="*/ 3750287 h 3952039"/>
              <a:gd name="connsiteX18" fmla="*/ 0 w 7033290"/>
              <a:gd name="connsiteY18" fmla="*/ 201752 h 3952039"/>
              <a:gd name="connsiteX19" fmla="*/ 201752 w 7033290"/>
              <a:gd name="connsiteY19" fmla="*/ 0 h 395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033290" h="3952039">
                <a:moveTo>
                  <a:pt x="201752" y="0"/>
                </a:moveTo>
                <a:lnTo>
                  <a:pt x="2880321" y="0"/>
                </a:lnTo>
                <a:cubicBezTo>
                  <a:pt x="2924552" y="0"/>
                  <a:pt x="2960409" y="35857"/>
                  <a:pt x="2960409" y="80088"/>
                </a:cubicBezTo>
                <a:lnTo>
                  <a:pt x="2964516" y="79612"/>
                </a:lnTo>
                <a:lnTo>
                  <a:pt x="2971737" y="115377"/>
                </a:lnTo>
                <a:cubicBezTo>
                  <a:pt x="2993622" y="167120"/>
                  <a:pt x="3044856" y="203424"/>
                  <a:pt x="3104569" y="203424"/>
                </a:cubicBezTo>
                <a:lnTo>
                  <a:pt x="3928721" y="203424"/>
                </a:lnTo>
                <a:cubicBezTo>
                  <a:pt x="3988435" y="203424"/>
                  <a:pt x="4039669" y="167120"/>
                  <a:pt x="4061553" y="115377"/>
                </a:cubicBezTo>
                <a:lnTo>
                  <a:pt x="4068520" y="80869"/>
                </a:lnTo>
                <a:lnTo>
                  <a:pt x="4072879" y="80087"/>
                </a:lnTo>
                <a:cubicBezTo>
                  <a:pt x="4072879" y="46914"/>
                  <a:pt x="4093047" y="18452"/>
                  <a:pt x="4121793" y="6293"/>
                </a:cubicBezTo>
                <a:lnTo>
                  <a:pt x="4152960" y="0"/>
                </a:lnTo>
                <a:lnTo>
                  <a:pt x="6831538" y="0"/>
                </a:lnTo>
                <a:cubicBezTo>
                  <a:pt x="6942963" y="0"/>
                  <a:pt x="7033290" y="90328"/>
                  <a:pt x="7033290" y="201752"/>
                </a:cubicBezTo>
                <a:lnTo>
                  <a:pt x="7033290" y="3750287"/>
                </a:lnTo>
                <a:cubicBezTo>
                  <a:pt x="7033290" y="3861711"/>
                  <a:pt x="6942963" y="3952039"/>
                  <a:pt x="6831538" y="3952039"/>
                </a:cubicBezTo>
                <a:lnTo>
                  <a:pt x="201752" y="3952039"/>
                </a:lnTo>
                <a:cubicBezTo>
                  <a:pt x="90328" y="3952039"/>
                  <a:pt x="0" y="3861711"/>
                  <a:pt x="0" y="3750287"/>
                </a:cubicBezTo>
                <a:lnTo>
                  <a:pt x="0" y="201752"/>
                </a:lnTo>
                <a:cubicBezTo>
                  <a:pt x="0" y="90328"/>
                  <a:pt x="90328" y="0"/>
                  <a:pt x="201752" y="0"/>
                </a:cubicBezTo>
                <a:close/>
              </a:path>
            </a:pathLst>
          </a:custGeom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F0400-CA41-2F43-8AD1-7B35F01981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97027" y="574509"/>
            <a:ext cx="471424" cy="41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3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_textleft_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E9414B6-418B-F747-A676-432DE1BB97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3831">
            <a:off x="6718491" y="5204772"/>
            <a:ext cx="3059056" cy="10133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5698B-7B84-A04E-98B4-58038A8F0E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9891" y="724919"/>
            <a:ext cx="1410385" cy="70707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FBBE54B-E62B-3A44-B25E-2A8B08E7D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722" y="1334939"/>
            <a:ext cx="4681610" cy="57283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9" name="Pladsholder til tekst 9">
            <a:extLst>
              <a:ext uri="{FF2B5EF4-FFF2-40B4-BE49-F238E27FC236}">
                <a16:creationId xmlns:a16="http://schemas.microsoft.com/office/drawing/2014/main" id="{3F89F41A-ACB2-1F4D-9D14-F8BAA2AB3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5031" y="3136578"/>
            <a:ext cx="4559300" cy="2697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CF1957DE-4CC2-4D41-A18E-EF8CD8D61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F8948A-B5F3-5647-AE40-585789C9F17A}"/>
              </a:ext>
            </a:extLst>
          </p:cNvPr>
          <p:cNvGrpSpPr/>
          <p:nvPr userDrawn="1"/>
        </p:nvGrpSpPr>
        <p:grpSpPr>
          <a:xfrm>
            <a:off x="6096000" y="1284442"/>
            <a:ext cx="7216469" cy="4121833"/>
            <a:chOff x="6007117" y="1086531"/>
            <a:chExt cx="7216469" cy="4121833"/>
          </a:xfrm>
        </p:grpSpPr>
        <p:sp>
          <p:nvSpPr>
            <p:cNvPr id="18" name="Rectangle: Rounded Corners 8">
              <a:extLst>
                <a:ext uri="{FF2B5EF4-FFF2-40B4-BE49-F238E27FC236}">
                  <a16:creationId xmlns:a16="http://schemas.microsoft.com/office/drawing/2014/main" id="{4140AF8A-D1A6-DA41-94CD-9E2CDD8B86B2}"/>
                </a:ext>
              </a:extLst>
            </p:cNvPr>
            <p:cNvSpPr/>
            <p:nvPr/>
          </p:nvSpPr>
          <p:spPr>
            <a:xfrm>
              <a:off x="6007117" y="1086531"/>
              <a:ext cx="7216469" cy="4121833"/>
            </a:xfrm>
            <a:prstGeom prst="roundRect">
              <a:avLst>
                <a:gd name="adj" fmla="val 6305"/>
              </a:avLst>
            </a:prstGeom>
            <a:solidFill>
              <a:srgbClr val="424242"/>
            </a:solidFill>
            <a:ln>
              <a:noFill/>
            </a:ln>
            <a:effectLst>
              <a:outerShdw blurRad="1270000" dist="1016000" dir="2700000" sx="91000" sy="9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: Shape 9">
              <a:extLst>
                <a:ext uri="{FF2B5EF4-FFF2-40B4-BE49-F238E27FC236}">
                  <a16:creationId xmlns:a16="http://schemas.microsoft.com/office/drawing/2014/main" id="{9B80F9B1-8080-7244-A854-FB9EA7CEAF1E}"/>
                </a:ext>
              </a:extLst>
            </p:cNvPr>
            <p:cNvSpPr/>
            <p:nvPr/>
          </p:nvSpPr>
          <p:spPr>
            <a:xfrm>
              <a:off x="6098707" y="1171429"/>
              <a:ext cx="7033290" cy="3952039"/>
            </a:xfrm>
            <a:custGeom>
              <a:avLst/>
              <a:gdLst>
                <a:gd name="connsiteX0" fmla="*/ 155518 w 5421528"/>
                <a:gd name="connsiteY0" fmla="*/ 0 h 3046382"/>
                <a:gd name="connsiteX1" fmla="*/ 2220261 w 5421528"/>
                <a:gd name="connsiteY1" fmla="*/ 0 h 3046382"/>
                <a:gd name="connsiteX2" fmla="*/ 2281996 w 5421528"/>
                <a:gd name="connsiteY2" fmla="*/ 61735 h 3046382"/>
                <a:gd name="connsiteX3" fmla="*/ 2285162 w 5421528"/>
                <a:gd name="connsiteY3" fmla="*/ 61368 h 3046382"/>
                <a:gd name="connsiteX4" fmla="*/ 2290728 w 5421528"/>
                <a:gd name="connsiteY4" fmla="*/ 88937 h 3046382"/>
                <a:gd name="connsiteX5" fmla="*/ 2393120 w 5421528"/>
                <a:gd name="connsiteY5" fmla="*/ 156807 h 3046382"/>
                <a:gd name="connsiteX6" fmla="*/ 3028408 w 5421528"/>
                <a:gd name="connsiteY6" fmla="*/ 156807 h 3046382"/>
                <a:gd name="connsiteX7" fmla="*/ 3130800 w 5421528"/>
                <a:gd name="connsiteY7" fmla="*/ 88937 h 3046382"/>
                <a:gd name="connsiteX8" fmla="*/ 3136170 w 5421528"/>
                <a:gd name="connsiteY8" fmla="*/ 62337 h 3046382"/>
                <a:gd name="connsiteX9" fmla="*/ 3139530 w 5421528"/>
                <a:gd name="connsiteY9" fmla="*/ 61734 h 3046382"/>
                <a:gd name="connsiteX10" fmla="*/ 3177235 w 5421528"/>
                <a:gd name="connsiteY10" fmla="*/ 4851 h 3046382"/>
                <a:gd name="connsiteX11" fmla="*/ 3201260 w 5421528"/>
                <a:gd name="connsiteY11" fmla="*/ 0 h 3046382"/>
                <a:gd name="connsiteX12" fmla="*/ 5266010 w 5421528"/>
                <a:gd name="connsiteY12" fmla="*/ 0 h 3046382"/>
                <a:gd name="connsiteX13" fmla="*/ 5421528 w 5421528"/>
                <a:gd name="connsiteY13" fmla="*/ 155518 h 3046382"/>
                <a:gd name="connsiteX14" fmla="*/ 5421528 w 5421528"/>
                <a:gd name="connsiteY14" fmla="*/ 2890864 h 3046382"/>
                <a:gd name="connsiteX15" fmla="*/ 5266010 w 5421528"/>
                <a:gd name="connsiteY15" fmla="*/ 3046382 h 3046382"/>
                <a:gd name="connsiteX16" fmla="*/ 155518 w 5421528"/>
                <a:gd name="connsiteY16" fmla="*/ 3046382 h 3046382"/>
                <a:gd name="connsiteX17" fmla="*/ 0 w 5421528"/>
                <a:gd name="connsiteY17" fmla="*/ 2890864 h 3046382"/>
                <a:gd name="connsiteX18" fmla="*/ 0 w 5421528"/>
                <a:gd name="connsiteY18" fmla="*/ 155518 h 3046382"/>
                <a:gd name="connsiteX19" fmla="*/ 155518 w 5421528"/>
                <a:gd name="connsiteY19" fmla="*/ 0 h 304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421528" h="3046382">
                  <a:moveTo>
                    <a:pt x="155518" y="0"/>
                  </a:moveTo>
                  <a:lnTo>
                    <a:pt x="2220261" y="0"/>
                  </a:lnTo>
                  <a:cubicBezTo>
                    <a:pt x="2254356" y="0"/>
                    <a:pt x="2281996" y="27640"/>
                    <a:pt x="2281996" y="61735"/>
                  </a:cubicBezTo>
                  <a:lnTo>
                    <a:pt x="2285162" y="61368"/>
                  </a:lnTo>
                  <a:lnTo>
                    <a:pt x="2290728" y="88937"/>
                  </a:lnTo>
                  <a:cubicBezTo>
                    <a:pt x="2307598" y="128822"/>
                    <a:pt x="2347091" y="156807"/>
                    <a:pt x="2393120" y="156807"/>
                  </a:cubicBezTo>
                  <a:lnTo>
                    <a:pt x="3028408" y="156807"/>
                  </a:lnTo>
                  <a:cubicBezTo>
                    <a:pt x="3074438" y="156807"/>
                    <a:pt x="3113931" y="128822"/>
                    <a:pt x="3130800" y="88937"/>
                  </a:cubicBezTo>
                  <a:lnTo>
                    <a:pt x="3136170" y="62337"/>
                  </a:lnTo>
                  <a:lnTo>
                    <a:pt x="3139530" y="61734"/>
                  </a:lnTo>
                  <a:cubicBezTo>
                    <a:pt x="3139530" y="36163"/>
                    <a:pt x="3155077" y="14223"/>
                    <a:pt x="3177235" y="4851"/>
                  </a:cubicBezTo>
                  <a:lnTo>
                    <a:pt x="3201260" y="0"/>
                  </a:lnTo>
                  <a:lnTo>
                    <a:pt x="5266010" y="0"/>
                  </a:lnTo>
                  <a:cubicBezTo>
                    <a:pt x="5351900" y="0"/>
                    <a:pt x="5421528" y="69628"/>
                    <a:pt x="5421528" y="155518"/>
                  </a:cubicBezTo>
                  <a:lnTo>
                    <a:pt x="5421528" y="2890864"/>
                  </a:lnTo>
                  <a:cubicBezTo>
                    <a:pt x="5421528" y="2976754"/>
                    <a:pt x="5351900" y="3046382"/>
                    <a:pt x="5266010" y="3046382"/>
                  </a:cubicBezTo>
                  <a:lnTo>
                    <a:pt x="155518" y="3046382"/>
                  </a:lnTo>
                  <a:cubicBezTo>
                    <a:pt x="69628" y="3046382"/>
                    <a:pt x="0" y="2976754"/>
                    <a:pt x="0" y="2890864"/>
                  </a:cubicBezTo>
                  <a:lnTo>
                    <a:pt x="0" y="155518"/>
                  </a:lnTo>
                  <a:cubicBezTo>
                    <a:pt x="0" y="69628"/>
                    <a:pt x="69628" y="0"/>
                    <a:pt x="155518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108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_cen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F12CFC3-8A4A-E04A-9965-9CEB7B865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3278605">
            <a:off x="1019420" y="2608628"/>
            <a:ext cx="3739729" cy="32785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0643FD-0EF4-9F4D-8D97-C8CD3C19B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4836" y="2082696"/>
            <a:ext cx="1410385" cy="7070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E9C96C-1382-DE42-98FE-444DDD0749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8611980">
            <a:off x="9871659" y="2658039"/>
            <a:ext cx="2173164" cy="7198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6E878C-9246-B046-A441-F8C8CF43B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9362" y="510419"/>
            <a:ext cx="9328879" cy="572835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9CBF434C-26A4-A14D-B6BC-7BE5089C4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C09E79-47E5-434E-9BA7-983FE94D0465}"/>
              </a:ext>
            </a:extLst>
          </p:cNvPr>
          <p:cNvGrpSpPr/>
          <p:nvPr userDrawn="1"/>
        </p:nvGrpSpPr>
        <p:grpSpPr>
          <a:xfrm>
            <a:off x="2487765" y="1658885"/>
            <a:ext cx="7216469" cy="4121833"/>
            <a:chOff x="6007117" y="1086531"/>
            <a:chExt cx="7216469" cy="4121833"/>
          </a:xfrm>
        </p:grpSpPr>
        <p:sp>
          <p:nvSpPr>
            <p:cNvPr id="13" name="Rectangle: Rounded Corners 8">
              <a:extLst>
                <a:ext uri="{FF2B5EF4-FFF2-40B4-BE49-F238E27FC236}">
                  <a16:creationId xmlns:a16="http://schemas.microsoft.com/office/drawing/2014/main" id="{9C0753EB-80D7-E342-B309-653265370DDF}"/>
                </a:ext>
              </a:extLst>
            </p:cNvPr>
            <p:cNvSpPr/>
            <p:nvPr/>
          </p:nvSpPr>
          <p:spPr>
            <a:xfrm>
              <a:off x="6007117" y="1086531"/>
              <a:ext cx="7216469" cy="4121833"/>
            </a:xfrm>
            <a:prstGeom prst="roundRect">
              <a:avLst>
                <a:gd name="adj" fmla="val 6305"/>
              </a:avLst>
            </a:prstGeom>
            <a:solidFill>
              <a:srgbClr val="424242"/>
            </a:solidFill>
            <a:ln>
              <a:noFill/>
            </a:ln>
            <a:effectLst>
              <a:outerShdw blurRad="1270000" dist="1016000" dir="2700000" sx="91000" sy="9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: Shape 9">
              <a:extLst>
                <a:ext uri="{FF2B5EF4-FFF2-40B4-BE49-F238E27FC236}">
                  <a16:creationId xmlns:a16="http://schemas.microsoft.com/office/drawing/2014/main" id="{B32FF53B-192C-594D-99DE-98E5570199EC}"/>
                </a:ext>
              </a:extLst>
            </p:cNvPr>
            <p:cNvSpPr/>
            <p:nvPr/>
          </p:nvSpPr>
          <p:spPr>
            <a:xfrm>
              <a:off x="6098707" y="1171429"/>
              <a:ext cx="7033290" cy="3952039"/>
            </a:xfrm>
            <a:custGeom>
              <a:avLst/>
              <a:gdLst>
                <a:gd name="connsiteX0" fmla="*/ 155518 w 5421528"/>
                <a:gd name="connsiteY0" fmla="*/ 0 h 3046382"/>
                <a:gd name="connsiteX1" fmla="*/ 2220261 w 5421528"/>
                <a:gd name="connsiteY1" fmla="*/ 0 h 3046382"/>
                <a:gd name="connsiteX2" fmla="*/ 2281996 w 5421528"/>
                <a:gd name="connsiteY2" fmla="*/ 61735 h 3046382"/>
                <a:gd name="connsiteX3" fmla="*/ 2285162 w 5421528"/>
                <a:gd name="connsiteY3" fmla="*/ 61368 h 3046382"/>
                <a:gd name="connsiteX4" fmla="*/ 2290728 w 5421528"/>
                <a:gd name="connsiteY4" fmla="*/ 88937 h 3046382"/>
                <a:gd name="connsiteX5" fmla="*/ 2393120 w 5421528"/>
                <a:gd name="connsiteY5" fmla="*/ 156807 h 3046382"/>
                <a:gd name="connsiteX6" fmla="*/ 3028408 w 5421528"/>
                <a:gd name="connsiteY6" fmla="*/ 156807 h 3046382"/>
                <a:gd name="connsiteX7" fmla="*/ 3130800 w 5421528"/>
                <a:gd name="connsiteY7" fmla="*/ 88937 h 3046382"/>
                <a:gd name="connsiteX8" fmla="*/ 3136170 w 5421528"/>
                <a:gd name="connsiteY8" fmla="*/ 62337 h 3046382"/>
                <a:gd name="connsiteX9" fmla="*/ 3139530 w 5421528"/>
                <a:gd name="connsiteY9" fmla="*/ 61734 h 3046382"/>
                <a:gd name="connsiteX10" fmla="*/ 3177235 w 5421528"/>
                <a:gd name="connsiteY10" fmla="*/ 4851 h 3046382"/>
                <a:gd name="connsiteX11" fmla="*/ 3201260 w 5421528"/>
                <a:gd name="connsiteY11" fmla="*/ 0 h 3046382"/>
                <a:gd name="connsiteX12" fmla="*/ 5266010 w 5421528"/>
                <a:gd name="connsiteY12" fmla="*/ 0 h 3046382"/>
                <a:gd name="connsiteX13" fmla="*/ 5421528 w 5421528"/>
                <a:gd name="connsiteY13" fmla="*/ 155518 h 3046382"/>
                <a:gd name="connsiteX14" fmla="*/ 5421528 w 5421528"/>
                <a:gd name="connsiteY14" fmla="*/ 2890864 h 3046382"/>
                <a:gd name="connsiteX15" fmla="*/ 5266010 w 5421528"/>
                <a:gd name="connsiteY15" fmla="*/ 3046382 h 3046382"/>
                <a:gd name="connsiteX16" fmla="*/ 155518 w 5421528"/>
                <a:gd name="connsiteY16" fmla="*/ 3046382 h 3046382"/>
                <a:gd name="connsiteX17" fmla="*/ 0 w 5421528"/>
                <a:gd name="connsiteY17" fmla="*/ 2890864 h 3046382"/>
                <a:gd name="connsiteX18" fmla="*/ 0 w 5421528"/>
                <a:gd name="connsiteY18" fmla="*/ 155518 h 3046382"/>
                <a:gd name="connsiteX19" fmla="*/ 155518 w 5421528"/>
                <a:gd name="connsiteY19" fmla="*/ 0 h 304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421528" h="3046382">
                  <a:moveTo>
                    <a:pt x="155518" y="0"/>
                  </a:moveTo>
                  <a:lnTo>
                    <a:pt x="2220261" y="0"/>
                  </a:lnTo>
                  <a:cubicBezTo>
                    <a:pt x="2254356" y="0"/>
                    <a:pt x="2281996" y="27640"/>
                    <a:pt x="2281996" y="61735"/>
                  </a:cubicBezTo>
                  <a:lnTo>
                    <a:pt x="2285162" y="61368"/>
                  </a:lnTo>
                  <a:lnTo>
                    <a:pt x="2290728" y="88937"/>
                  </a:lnTo>
                  <a:cubicBezTo>
                    <a:pt x="2307598" y="128822"/>
                    <a:pt x="2347091" y="156807"/>
                    <a:pt x="2393120" y="156807"/>
                  </a:cubicBezTo>
                  <a:lnTo>
                    <a:pt x="3028408" y="156807"/>
                  </a:lnTo>
                  <a:cubicBezTo>
                    <a:pt x="3074438" y="156807"/>
                    <a:pt x="3113931" y="128822"/>
                    <a:pt x="3130800" y="88937"/>
                  </a:cubicBezTo>
                  <a:lnTo>
                    <a:pt x="3136170" y="62337"/>
                  </a:lnTo>
                  <a:lnTo>
                    <a:pt x="3139530" y="61734"/>
                  </a:lnTo>
                  <a:cubicBezTo>
                    <a:pt x="3139530" y="36163"/>
                    <a:pt x="3155077" y="14223"/>
                    <a:pt x="3177235" y="4851"/>
                  </a:cubicBezTo>
                  <a:lnTo>
                    <a:pt x="3201260" y="0"/>
                  </a:lnTo>
                  <a:lnTo>
                    <a:pt x="5266010" y="0"/>
                  </a:lnTo>
                  <a:cubicBezTo>
                    <a:pt x="5351900" y="0"/>
                    <a:pt x="5421528" y="69628"/>
                    <a:pt x="5421528" y="155518"/>
                  </a:cubicBezTo>
                  <a:lnTo>
                    <a:pt x="5421528" y="2890864"/>
                  </a:lnTo>
                  <a:cubicBezTo>
                    <a:pt x="5421528" y="2976754"/>
                    <a:pt x="5351900" y="3046382"/>
                    <a:pt x="5266010" y="3046382"/>
                  </a:cubicBezTo>
                  <a:lnTo>
                    <a:pt x="155518" y="3046382"/>
                  </a:lnTo>
                  <a:cubicBezTo>
                    <a:pt x="69628" y="3046382"/>
                    <a:pt x="0" y="2976754"/>
                    <a:pt x="0" y="2890864"/>
                  </a:cubicBezTo>
                  <a:lnTo>
                    <a:pt x="0" y="155518"/>
                  </a:lnTo>
                  <a:cubicBezTo>
                    <a:pt x="0" y="69628"/>
                    <a:pt x="69628" y="0"/>
                    <a:pt x="155518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403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EE06449E-F2F0-1B45-96B9-D0BC52DBD4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10533" y="1696455"/>
            <a:ext cx="4559300" cy="2697163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1pPr>
            <a:lvl2pPr>
              <a:buClr>
                <a:schemeClr val="accent2"/>
              </a:buCl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2pPr>
            <a:lvl3pPr>
              <a:buClr>
                <a:schemeClr val="accent2"/>
              </a:buCl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3pPr>
            <a:lvl4pPr>
              <a:buClr>
                <a:schemeClr val="accent2"/>
              </a:buCl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4pPr>
            <a:lvl5pPr>
              <a:buClr>
                <a:schemeClr val="accent2"/>
              </a:buClr>
              <a:defRPr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6E878C-9246-B046-A441-F8C8CF43B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4390" y="1696455"/>
            <a:ext cx="3967079" cy="57283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2F4DA493-91F5-E848-AAC2-401372FFC3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390" y="3240129"/>
            <a:ext cx="3967079" cy="2697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1"/>
                </a:solidFill>
                <a:latin typeface="Proxima Nova Lt" panose="02000506030000020004" pitchFamily="2" charset="77"/>
              </a:defRPr>
            </a:lvl1pPr>
            <a:lvl2pPr marL="411592" indent="0">
              <a:buNone/>
              <a:defRPr>
                <a:solidFill>
                  <a:schemeClr val="accent1"/>
                </a:solidFill>
                <a:latin typeface="Proxima Nova Rg" panose="02000506030000020004" pitchFamily="2" charset="77"/>
              </a:defRPr>
            </a:lvl2pPr>
            <a:lvl3pPr marL="823185" indent="0">
              <a:buNone/>
              <a:defRPr>
                <a:solidFill>
                  <a:schemeClr val="accent1"/>
                </a:solidFill>
                <a:latin typeface="Proxima Nova Rg" panose="02000506030000020004" pitchFamily="2" charset="77"/>
              </a:defRPr>
            </a:lvl3pPr>
            <a:lvl4pPr marL="1234778" indent="0">
              <a:buNone/>
              <a:defRPr>
                <a:solidFill>
                  <a:schemeClr val="accent1"/>
                </a:solidFill>
                <a:latin typeface="Proxima Nova Rg" panose="02000506030000020004" pitchFamily="2" charset="77"/>
              </a:defRPr>
            </a:lvl4pPr>
            <a:lvl5pPr marL="1646370" indent="0">
              <a:buNone/>
              <a:defRPr>
                <a:solidFill>
                  <a:schemeClr val="accent1"/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Her skal underoverskriften stå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E151FCE-E20C-EB43-8D1A-20262712B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2841310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Ligh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F274783-6985-B145-951C-02723882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848" y="2637918"/>
            <a:ext cx="8317438" cy="57283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C15EFBC-B691-8742-94C5-0736689F1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64475BD-5B8C-0F44-8728-16F3EB2F2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667915" y="1257299"/>
            <a:ext cx="1120935" cy="112093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0ECCA6D-121C-2343-A7E2-482A229C93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56648" y="1594517"/>
            <a:ext cx="1120935" cy="112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36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7B6CAB3-22DC-2C44-933C-B93DCD24F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992DC9F-E551-2B4D-AC4E-B6299125AB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2848" y="2637918"/>
            <a:ext cx="8317438" cy="572835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10" name="Billede 13">
            <a:extLst>
              <a:ext uri="{FF2B5EF4-FFF2-40B4-BE49-F238E27FC236}">
                <a16:creationId xmlns:a16="http://schemas.microsoft.com/office/drawing/2014/main" id="{EAECAD39-F025-D340-AE8C-CCE864C5A3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2847" y="2059739"/>
            <a:ext cx="1027537" cy="404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229E7E-CABD-5B42-A307-78D9DAF591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2225560" y="1643472"/>
            <a:ext cx="789693" cy="39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25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7B6CAB3-22DC-2C44-933C-B93DCD24F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992DC9F-E551-2B4D-AC4E-B6299125AB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2848" y="2637918"/>
            <a:ext cx="8317438" cy="572835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29F4AEE-2410-1A46-9D04-6FFBA3E03E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600000">
            <a:off x="2488226" y="1643927"/>
            <a:ext cx="861691" cy="86169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49A9667-A2B7-094B-8446-3C65C5D358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6644" y="1738127"/>
            <a:ext cx="861691" cy="8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5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tex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F274783-6985-B145-951C-02723882C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101421"/>
            <a:ext cx="12192000" cy="572835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da-DK" dirty="0"/>
              <a:t>Pause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528F778-B1D0-1A47-BD92-7C79D77FC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471734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testmonial_ligh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F274783-6985-B145-951C-02723882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848" y="2196270"/>
            <a:ext cx="8317438" cy="57283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70457EE-B871-1F46-A610-B80A17C670C5}"/>
              </a:ext>
            </a:extLst>
          </p:cNvPr>
          <p:cNvSpPr txBox="1">
            <a:spLocks/>
          </p:cNvSpPr>
          <p:nvPr userDrawn="1"/>
        </p:nvSpPr>
        <p:spPr>
          <a:xfrm>
            <a:off x="747393" y="1141627"/>
            <a:ext cx="1233807" cy="572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8231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3600" b="1" i="0" kern="1200" spc="0" dirty="0" smtClean="0">
                <a:solidFill>
                  <a:srgbClr val="252A48"/>
                </a:solidFill>
                <a:latin typeface="Proxima Nova Th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da-DK" sz="16600" dirty="0">
                <a:solidFill>
                  <a:schemeClr val="accent2"/>
                </a:solidFill>
              </a:rPr>
              <a:t>”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89A334F-FFA8-FE4E-9EE4-847448939042}"/>
              </a:ext>
            </a:extLst>
          </p:cNvPr>
          <p:cNvSpPr txBox="1">
            <a:spLocks/>
          </p:cNvSpPr>
          <p:nvPr userDrawn="1"/>
        </p:nvSpPr>
        <p:spPr>
          <a:xfrm>
            <a:off x="10059152" y="4088895"/>
            <a:ext cx="1233807" cy="572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8231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3600" b="1" i="0" kern="1200" spc="0" dirty="0" smtClean="0">
                <a:solidFill>
                  <a:srgbClr val="252A48"/>
                </a:solidFill>
                <a:latin typeface="Proxima Nova Th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da-DK" sz="16600" dirty="0">
                <a:solidFill>
                  <a:schemeClr val="accent2"/>
                </a:solidFill>
              </a:rPr>
              <a:t>”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33A732C-202E-B645-ADF5-63C95DC9F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137347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D5B86FA-A731-C546-9639-D5389038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918122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testmonial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F274783-6985-B145-951C-02723882C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2848" y="2196270"/>
            <a:ext cx="8317438" cy="572835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70457EE-B871-1F46-A610-B80A17C670C5}"/>
              </a:ext>
            </a:extLst>
          </p:cNvPr>
          <p:cNvSpPr txBox="1">
            <a:spLocks/>
          </p:cNvSpPr>
          <p:nvPr userDrawn="1"/>
        </p:nvSpPr>
        <p:spPr>
          <a:xfrm>
            <a:off x="747393" y="1141627"/>
            <a:ext cx="1233807" cy="572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8231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3600" b="1" i="0" kern="1200" spc="0" dirty="0" smtClean="0">
                <a:solidFill>
                  <a:srgbClr val="252A48"/>
                </a:solidFill>
                <a:latin typeface="Proxima Nova Th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da-DK" sz="166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89A334F-FFA8-FE4E-9EE4-847448939042}"/>
              </a:ext>
            </a:extLst>
          </p:cNvPr>
          <p:cNvSpPr txBox="1">
            <a:spLocks/>
          </p:cNvSpPr>
          <p:nvPr userDrawn="1"/>
        </p:nvSpPr>
        <p:spPr>
          <a:xfrm>
            <a:off x="10059152" y="4088895"/>
            <a:ext cx="1233807" cy="572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8231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3600" b="1" i="0" kern="1200" spc="0" dirty="0" smtClean="0">
                <a:solidFill>
                  <a:srgbClr val="252A48"/>
                </a:solidFill>
                <a:latin typeface="Proxima Nova Th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da-DK" sz="166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33A732C-202E-B645-ADF5-63C95DC9F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3374858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martArt 3">
            <a:extLst>
              <a:ext uri="{FF2B5EF4-FFF2-40B4-BE49-F238E27FC236}">
                <a16:creationId xmlns:a16="http://schemas.microsoft.com/office/drawing/2014/main" id="{B0E84094-6266-694D-9C44-1E9012CF9AB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39725" y="2008188"/>
            <a:ext cx="11339513" cy="2913062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SmartArt-grafik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94DDF31-BEA0-0F45-8DBD-1AE600D88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9362" y="510419"/>
            <a:ext cx="9328879" cy="572835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D5B078A-51A1-8E4F-BAFB-DE4E20DBE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856389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F35B95FF-28E4-D44E-A405-88B406B4A8AF}"/>
              </a:ext>
            </a:extLst>
          </p:cNvPr>
          <p:cNvSpPr txBox="1"/>
          <p:nvPr userDrawn="1"/>
        </p:nvSpPr>
        <p:spPr>
          <a:xfrm>
            <a:off x="11342817" y="297015"/>
            <a:ext cx="447093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54C2908-3C68-F44A-BEB0-0D7C269A6766}" type="slidenum">
              <a:rPr lang="da-DK" sz="810" b="1" i="0" smtClean="0">
                <a:solidFill>
                  <a:schemeClr val="tx1">
                    <a:alpha val="40000"/>
                  </a:schemeClr>
                </a:solidFill>
                <a:latin typeface="Proxima Nova Rg" panose="02000506030000020004" pitchFamily="2" charset="0"/>
              </a:rPr>
              <a:pPr algn="r"/>
              <a:t>‹nr.›</a:t>
            </a:fld>
            <a:endParaRPr lang="da-DK" sz="810" b="1" i="0">
              <a:solidFill>
                <a:schemeClr val="tx1">
                  <a:alpha val="40000"/>
                </a:schemeClr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BD333B9-38D1-9847-8427-F348AA7223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EFD728D-705F-CB4D-AA99-DB57E3B7B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2987379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eleton / Accent 1 Bckgrnd / Cente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97EE84C2-1072-4907-9E68-5D2BFC7E8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85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743745-3617-7F47-A8AA-98D4606F19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D5B86FA-A731-C546-9639-D5389038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AA56C8-10CB-024D-9E01-56F9BDB84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9925" y="272432"/>
            <a:ext cx="1185493" cy="1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9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4">
            <a:extLst>
              <a:ext uri="{FF2B5EF4-FFF2-40B4-BE49-F238E27FC236}">
                <a16:creationId xmlns:a16="http://schemas.microsoft.com/office/drawing/2014/main" id="{FD539B86-93EF-3C4F-95AE-E0804631B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1937" y="1233808"/>
            <a:ext cx="6881273" cy="5728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Headline in possibly 2 colors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693DEA6-41E8-0E4B-801F-AD481259DF4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581938" y="2006784"/>
            <a:ext cx="6881273" cy="444232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+mj-lt"/>
              <a:buAutoNum type="arabicPeriod"/>
              <a:defRPr sz="180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CAA7CCB-04A0-4845-BE07-C643F138C3E6}"/>
              </a:ext>
            </a:extLst>
          </p:cNvPr>
          <p:cNvSpPr txBox="1">
            <a:spLocks/>
          </p:cNvSpPr>
          <p:nvPr userDrawn="1"/>
        </p:nvSpPr>
        <p:spPr>
          <a:xfrm>
            <a:off x="-420363" y="2179336"/>
            <a:ext cx="14722518" cy="4097216"/>
          </a:xfrm>
          <a:prstGeom prst="rect">
            <a:avLst/>
          </a:prstGeom>
        </p:spPr>
        <p:txBody>
          <a:bodyPr tIns="0" anchor="t"/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1828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0" b="1" i="0" u="none" strike="noStrike" kern="1200" cap="none" spc="-150" normalizeH="0" baseline="0" noProof="0" dirty="0">
                <a:ln>
                  <a:noFill/>
                </a:ln>
                <a:solidFill>
                  <a:srgbClr val="4FD5C6">
                    <a:alpha val="15000"/>
                  </a:srgbClr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+mn-cs"/>
              </a:rPr>
              <a:t>contents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7E4DB77-F6E2-3C4B-A2BC-84203088E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302389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4">
            <a:extLst>
              <a:ext uri="{FF2B5EF4-FFF2-40B4-BE49-F238E27FC236}">
                <a16:creationId xmlns:a16="http://schemas.microsoft.com/office/drawing/2014/main" id="{FD539B86-93EF-3C4F-95AE-E0804631B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3411"/>
            <a:ext cx="10515682" cy="5728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Headline in possibly 2 colors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693DEA6-41E8-0E4B-801F-AD481259DF4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118" y="1432904"/>
            <a:ext cx="10515764" cy="444232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D5B86FA-A731-C546-9639-D5389038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1853087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6E878C-9246-B046-A441-F8C8CF43B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2191" y="1462261"/>
            <a:ext cx="4681610" cy="57283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EE06449E-F2F0-1B45-96B9-D0BC52DBD4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4500" y="3263900"/>
            <a:ext cx="4559300" cy="2697163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160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1pPr>
            <a:lvl2pPr>
              <a:buNone/>
              <a:defRPr sz="180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2pPr>
            <a:lvl3pPr>
              <a:buNone/>
              <a:defRPr sz="140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3pPr>
            <a:lvl4pPr>
              <a:buNone/>
              <a:defRPr sz="140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4pPr>
            <a:lvl5pPr>
              <a:buNone/>
              <a:defRPr sz="140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 err="1"/>
              <a:t>Sdasdasdasdasdasd</a:t>
            </a:r>
            <a:r>
              <a:rPr lang="da-DK" dirty="0"/>
              <a:t> </a:t>
            </a:r>
            <a:r>
              <a:rPr lang="da-DK" dirty="0" err="1"/>
              <a:t>adasdasdasd</a:t>
            </a:r>
            <a:r>
              <a:rPr lang="da-DK" dirty="0"/>
              <a:t> </a:t>
            </a:r>
            <a:r>
              <a:rPr lang="da-DK" dirty="0" err="1"/>
              <a:t>asdasdasd</a:t>
            </a:r>
            <a:r>
              <a:rPr lang="da-DK" dirty="0"/>
              <a:t> </a:t>
            </a:r>
            <a:r>
              <a:rPr lang="da-DK" dirty="0" err="1"/>
              <a:t>adadas</a:t>
            </a:r>
            <a:r>
              <a:rPr lang="da-DK" dirty="0"/>
              <a:t> d</a:t>
            </a:r>
          </a:p>
        </p:txBody>
      </p:sp>
      <p:sp>
        <p:nvSpPr>
          <p:cNvPr id="12" name="Pladsholder til billede 2">
            <a:extLst>
              <a:ext uri="{FF2B5EF4-FFF2-40B4-BE49-F238E27FC236}">
                <a16:creationId xmlns:a16="http://schemas.microsoft.com/office/drawing/2014/main" id="{04C97081-BDEB-AF47-B810-F930791904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6327" y="918748"/>
            <a:ext cx="4681609" cy="4690303"/>
          </a:xfrm>
          <a:prstGeom prst="rect">
            <a:avLst/>
          </a:prstGeom>
          <a:effectLst>
            <a:outerShdw blurRad="215900" algn="ctr" rotWithShape="0">
              <a:srgbClr val="000000">
                <a:alpha val="24000"/>
              </a:srgbClr>
            </a:outerShdw>
          </a:effectLst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C8A5F71-84A5-3249-8362-9E240743C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16326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6E878C-9246-B046-A441-F8C8CF43B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722" y="1334939"/>
            <a:ext cx="4681610" cy="572835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EE06449E-F2F0-1B45-96B9-D0BC52DBD4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5031" y="3136578"/>
            <a:ext cx="4559300" cy="26971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1pPr>
            <a:lvl2pPr>
              <a:defRPr sz="180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2pPr>
            <a:lvl3pPr>
              <a:defRPr sz="140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3pPr>
            <a:lvl4pPr>
              <a:defRPr sz="140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4pPr>
            <a:lvl5pPr>
              <a:defRPr sz="1400">
                <a:solidFill>
                  <a:schemeClr val="accent6">
                    <a:lumMod val="50000"/>
                  </a:schemeClr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ladsholder til billede 2">
            <a:extLst>
              <a:ext uri="{FF2B5EF4-FFF2-40B4-BE49-F238E27FC236}">
                <a16:creationId xmlns:a16="http://schemas.microsoft.com/office/drawing/2014/main" id="{6C8D87D5-BCAC-854C-8589-81C0CABEA7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70745" y="1083848"/>
            <a:ext cx="4681609" cy="4690303"/>
          </a:xfrm>
          <a:prstGeom prst="rect">
            <a:avLst/>
          </a:prstGeom>
          <a:effectLst>
            <a:outerShdw blurRad="215900" algn="ctr" rotWithShape="0">
              <a:srgbClr val="000000">
                <a:alpha val="24000"/>
              </a:srgbClr>
            </a:outerShdw>
          </a:effectLst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C406394-E616-134A-9AC4-3AF36521A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</p:spTree>
    <p:extLst>
      <p:ext uri="{BB962C8B-B14F-4D97-AF65-F5344CB8AC3E}">
        <p14:creationId xmlns:p14="http://schemas.microsoft.com/office/powerpoint/2010/main" val="320988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te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B6DDFF-A2B9-6B45-8E68-B15C162F3D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0445" y="1"/>
            <a:ext cx="4107058" cy="6857999"/>
          </a:xfrm>
          <a:custGeom>
            <a:avLst/>
            <a:gdLst>
              <a:gd name="connsiteX0" fmla="*/ 0 w 4107058"/>
              <a:gd name="connsiteY0" fmla="*/ 0 h 6857999"/>
              <a:gd name="connsiteX1" fmla="*/ 4107058 w 4107058"/>
              <a:gd name="connsiteY1" fmla="*/ 0 h 6857999"/>
              <a:gd name="connsiteX2" fmla="*/ 4107058 w 4107058"/>
              <a:gd name="connsiteY2" fmla="*/ 6857999 h 6857999"/>
              <a:gd name="connsiteX3" fmla="*/ 0 w 410705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058" h="6857999">
                <a:moveTo>
                  <a:pt x="0" y="0"/>
                </a:moveTo>
                <a:lnTo>
                  <a:pt x="4107058" y="0"/>
                </a:lnTo>
                <a:lnTo>
                  <a:pt x="4107058" y="6857999"/>
                </a:lnTo>
                <a:lnTo>
                  <a:pt x="0" y="6857999"/>
                </a:lnTo>
                <a:close/>
              </a:path>
            </a:pathLst>
          </a:custGeom>
        </p:spPr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68298DBB-B74A-7C41-8BDA-7745FCFA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8F346A8-55AD-0C41-B1EC-3E94E905B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4497" y="1444361"/>
            <a:ext cx="4107058" cy="572835"/>
          </a:xfrm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5" name="Pladsholder til indhold 4">
            <a:extLst>
              <a:ext uri="{FF2B5EF4-FFF2-40B4-BE49-F238E27FC236}">
                <a16:creationId xmlns:a16="http://schemas.microsoft.com/office/drawing/2014/main" id="{7AE58F86-70F6-B543-BA26-6FB2C508059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14496" y="3078977"/>
            <a:ext cx="4107057" cy="835101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accent5"/>
                </a:solidFill>
                <a:latin typeface="Proxima Nova Rg" panose="02000506030000020004" pitchFamily="2" charset="77"/>
              </a:defRPr>
            </a:lvl1pPr>
            <a:lvl2pPr>
              <a:buNone/>
              <a:defRPr sz="1800">
                <a:latin typeface="Proxima Nova Rg" panose="02000506030000020004" pitchFamily="2" charset="77"/>
              </a:defRPr>
            </a:lvl2pPr>
            <a:lvl3pPr>
              <a:buNone/>
              <a:defRPr sz="1400">
                <a:latin typeface="Proxima Nova Rg" panose="02000506030000020004" pitchFamily="2" charset="77"/>
              </a:defRPr>
            </a:lvl3pPr>
            <a:lvl4pPr>
              <a:buNone/>
              <a:defRPr sz="1400">
                <a:latin typeface="Proxima Nova Rg" panose="02000506030000020004" pitchFamily="2" charset="77"/>
              </a:defRPr>
            </a:lvl4pPr>
            <a:lvl5pPr>
              <a:buNone/>
              <a:defRPr sz="1400"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12BD78-AB59-9443-B16B-371AB5EE40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253" y="1961833"/>
            <a:ext cx="1410385" cy="7070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506C07-0935-A843-A3CE-471B22206A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574936">
            <a:off x="2463099" y="2100901"/>
            <a:ext cx="475770" cy="4170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F9468F-6CEE-0F44-A47B-B001320206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1442660">
            <a:off x="975857" y="931406"/>
            <a:ext cx="2986408" cy="98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2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D59340CF-57A1-A34C-A9EF-D73BEDB9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411"/>
            <a:ext cx="4681610" cy="5728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Headline in possibly 2 colors</a:t>
            </a: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2C48AF-9C8F-FC45-AE92-390430D0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825" y="6356350"/>
            <a:ext cx="1077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DK" dirty="0"/>
              <a:t>Page </a:t>
            </a:r>
            <a:fld id="{E00C3FE1-B391-FA45-A39B-4CE9A0B17208}" type="slidenum">
              <a:rPr lang="en-DK" smtClean="0"/>
              <a:pPr/>
              <a:t>‹nr.›</a:t>
            </a:fld>
            <a:endParaRPr lang="en-DK" sz="9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5D9DEB-96C5-2841-AB8A-C4F226EF6120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0643826" y="284306"/>
            <a:ext cx="1077843" cy="15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4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61" r:id="rId2"/>
    <p:sldLayoutId id="2147483724" r:id="rId3"/>
    <p:sldLayoutId id="2147483725" r:id="rId4"/>
    <p:sldLayoutId id="2147483721" r:id="rId5"/>
    <p:sldLayoutId id="2147483723" r:id="rId6"/>
    <p:sldLayoutId id="2147483703" r:id="rId7"/>
    <p:sldLayoutId id="2147483704" r:id="rId8"/>
    <p:sldLayoutId id="2147483730" r:id="rId9"/>
    <p:sldLayoutId id="2147483731" r:id="rId10"/>
    <p:sldLayoutId id="2147483733" r:id="rId11"/>
    <p:sldLayoutId id="2147483726" r:id="rId12"/>
    <p:sldLayoutId id="2147483727" r:id="rId13"/>
    <p:sldLayoutId id="2147483728" r:id="rId14"/>
    <p:sldLayoutId id="2147483720" r:id="rId15"/>
    <p:sldLayoutId id="2147483714" r:id="rId16"/>
    <p:sldLayoutId id="2147483715" r:id="rId17"/>
    <p:sldLayoutId id="2147483708" r:id="rId18"/>
    <p:sldLayoutId id="2147483707" r:id="rId19"/>
    <p:sldLayoutId id="2147483706" r:id="rId20"/>
    <p:sldLayoutId id="2147483709" r:id="rId21"/>
    <p:sldLayoutId id="2147483716" r:id="rId22"/>
    <p:sldLayoutId id="2147483710" r:id="rId23"/>
    <p:sldLayoutId id="2147483729" r:id="rId24"/>
    <p:sldLayoutId id="2147483705" r:id="rId25"/>
    <p:sldLayoutId id="2147483711" r:id="rId26"/>
    <p:sldLayoutId id="2147483732" r:id="rId27"/>
    <p:sldLayoutId id="2147483722" r:id="rId28"/>
    <p:sldLayoutId id="2147483719" r:id="rId29"/>
    <p:sldLayoutId id="2147483734" r:id="rId30"/>
    <p:sldLayoutId id="2147483717" r:id="rId31"/>
    <p:sldLayoutId id="2147483712" r:id="rId32"/>
    <p:sldLayoutId id="2147483735" r:id="rId33"/>
  </p:sldLayoutIdLst>
  <p:hf hdr="0" dt="0"/>
  <p:txStyles>
    <p:titleStyle>
      <a:lvl1pPr algn="l" defTabSz="823185" rtl="0" eaLnBrk="1" latinLnBrk="0" hangingPunct="1">
        <a:lnSpc>
          <a:spcPct val="90000"/>
        </a:lnSpc>
        <a:spcBef>
          <a:spcPct val="0"/>
        </a:spcBef>
        <a:buNone/>
        <a:defRPr lang="da-DK" sz="2160" b="1" i="0" kern="1200" spc="0" dirty="0" smtClean="0">
          <a:solidFill>
            <a:srgbClr val="252A48"/>
          </a:solidFill>
          <a:latin typeface="Proxima Nova Th" panose="02000506030000020004" pitchFamily="2" charset="0"/>
          <a:ea typeface="+mj-ea"/>
          <a:cs typeface="+mj-cs"/>
        </a:defRPr>
      </a:lvl1pPr>
    </p:titleStyle>
    <p:bodyStyle>
      <a:lvl1pPr marL="205796" indent="-205796" algn="l" defTabSz="823185" rtl="0" eaLnBrk="1" latinLnBrk="0" hangingPunct="1">
        <a:lnSpc>
          <a:spcPct val="90000"/>
        </a:lnSpc>
        <a:spcBef>
          <a:spcPts val="901"/>
        </a:spcBef>
        <a:buFont typeface="Arial" panose="020B0604020202020204" pitchFamily="34" charset="0"/>
        <a:buChar char="•"/>
        <a:defRPr sz="2521" kern="1200">
          <a:solidFill>
            <a:schemeClr val="tx1"/>
          </a:solidFill>
          <a:latin typeface="+mn-lt"/>
          <a:ea typeface="+mn-ea"/>
          <a:cs typeface="+mn-cs"/>
        </a:defRPr>
      </a:lvl1pPr>
      <a:lvl2pPr marL="617388" indent="-205796" algn="l" defTabSz="823185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981" indent="-205796" algn="l" defTabSz="823185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574" indent="-205796" algn="l" defTabSz="823185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2166" indent="-205796" algn="l" defTabSz="823185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758" indent="-205796" algn="l" defTabSz="823185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5350" indent="-205796" algn="l" defTabSz="823185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943" indent="-205796" algn="l" defTabSz="823185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8536" indent="-205796" algn="l" defTabSz="823185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318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592" algn="l" defTabSz="82318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3185" algn="l" defTabSz="82318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777" algn="l" defTabSz="82318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6370" algn="l" defTabSz="82318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962" algn="l" defTabSz="82318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9554" algn="l" defTabSz="82318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1147" algn="l" defTabSz="82318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2739" algn="l" defTabSz="82318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9.png"/><Relationship Id="rId21" Type="http://schemas.openxmlformats.org/officeDocument/2006/relationships/image" Target="../media/image53.png"/><Relationship Id="rId42" Type="http://schemas.openxmlformats.org/officeDocument/2006/relationships/image" Target="../media/image74.svg"/><Relationship Id="rId63" Type="http://schemas.openxmlformats.org/officeDocument/2006/relationships/image" Target="../media/image95.png"/><Relationship Id="rId84" Type="http://schemas.openxmlformats.org/officeDocument/2006/relationships/image" Target="../media/image116.svg"/><Relationship Id="rId138" Type="http://schemas.openxmlformats.org/officeDocument/2006/relationships/image" Target="../media/image170.svg"/><Relationship Id="rId107" Type="http://schemas.openxmlformats.org/officeDocument/2006/relationships/image" Target="../media/image139.png"/><Relationship Id="rId11" Type="http://schemas.openxmlformats.org/officeDocument/2006/relationships/image" Target="../media/image43.png"/><Relationship Id="rId32" Type="http://schemas.openxmlformats.org/officeDocument/2006/relationships/image" Target="../media/image64.svg"/><Relationship Id="rId53" Type="http://schemas.openxmlformats.org/officeDocument/2006/relationships/image" Target="../media/image85.png"/><Relationship Id="rId74" Type="http://schemas.openxmlformats.org/officeDocument/2006/relationships/image" Target="../media/image106.svg"/><Relationship Id="rId128" Type="http://schemas.openxmlformats.org/officeDocument/2006/relationships/image" Target="../media/image160.svg"/><Relationship Id="rId149" Type="http://schemas.openxmlformats.org/officeDocument/2006/relationships/image" Target="../media/image181.png"/><Relationship Id="rId5" Type="http://schemas.openxmlformats.org/officeDocument/2006/relationships/image" Target="../media/image37.png"/><Relationship Id="rId95" Type="http://schemas.openxmlformats.org/officeDocument/2006/relationships/image" Target="../media/image127.png"/><Relationship Id="rId22" Type="http://schemas.openxmlformats.org/officeDocument/2006/relationships/image" Target="../media/image54.svg"/><Relationship Id="rId27" Type="http://schemas.openxmlformats.org/officeDocument/2006/relationships/image" Target="../media/image59.png"/><Relationship Id="rId43" Type="http://schemas.openxmlformats.org/officeDocument/2006/relationships/image" Target="../media/image75.png"/><Relationship Id="rId48" Type="http://schemas.openxmlformats.org/officeDocument/2006/relationships/image" Target="../media/image80.svg"/><Relationship Id="rId64" Type="http://schemas.openxmlformats.org/officeDocument/2006/relationships/image" Target="../media/image96.svg"/><Relationship Id="rId69" Type="http://schemas.openxmlformats.org/officeDocument/2006/relationships/image" Target="../media/image101.png"/><Relationship Id="rId113" Type="http://schemas.openxmlformats.org/officeDocument/2006/relationships/image" Target="../media/image145.png"/><Relationship Id="rId118" Type="http://schemas.openxmlformats.org/officeDocument/2006/relationships/image" Target="../media/image150.svg"/><Relationship Id="rId134" Type="http://schemas.openxmlformats.org/officeDocument/2006/relationships/image" Target="../media/image166.svg"/><Relationship Id="rId139" Type="http://schemas.openxmlformats.org/officeDocument/2006/relationships/image" Target="../media/image171.png"/><Relationship Id="rId80" Type="http://schemas.openxmlformats.org/officeDocument/2006/relationships/image" Target="../media/image112.svg"/><Relationship Id="rId85" Type="http://schemas.openxmlformats.org/officeDocument/2006/relationships/image" Target="../media/image117.png"/><Relationship Id="rId150" Type="http://schemas.openxmlformats.org/officeDocument/2006/relationships/image" Target="../media/image182.sv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33" Type="http://schemas.openxmlformats.org/officeDocument/2006/relationships/image" Target="../media/image65.png"/><Relationship Id="rId38" Type="http://schemas.openxmlformats.org/officeDocument/2006/relationships/image" Target="../media/image70.svg"/><Relationship Id="rId59" Type="http://schemas.openxmlformats.org/officeDocument/2006/relationships/image" Target="../media/image91.png"/><Relationship Id="rId103" Type="http://schemas.openxmlformats.org/officeDocument/2006/relationships/image" Target="../media/image135.png"/><Relationship Id="rId108" Type="http://schemas.openxmlformats.org/officeDocument/2006/relationships/image" Target="../media/image140.svg"/><Relationship Id="rId124" Type="http://schemas.openxmlformats.org/officeDocument/2006/relationships/image" Target="../media/image156.svg"/><Relationship Id="rId129" Type="http://schemas.openxmlformats.org/officeDocument/2006/relationships/image" Target="../media/image161.png"/><Relationship Id="rId54" Type="http://schemas.openxmlformats.org/officeDocument/2006/relationships/image" Target="../media/image86.svg"/><Relationship Id="rId70" Type="http://schemas.openxmlformats.org/officeDocument/2006/relationships/image" Target="../media/image102.svg"/><Relationship Id="rId75" Type="http://schemas.openxmlformats.org/officeDocument/2006/relationships/image" Target="../media/image107.png"/><Relationship Id="rId91" Type="http://schemas.openxmlformats.org/officeDocument/2006/relationships/image" Target="../media/image123.png"/><Relationship Id="rId96" Type="http://schemas.openxmlformats.org/officeDocument/2006/relationships/image" Target="../media/image128.svg"/><Relationship Id="rId140" Type="http://schemas.openxmlformats.org/officeDocument/2006/relationships/image" Target="../media/image172.svg"/><Relationship Id="rId145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23" Type="http://schemas.openxmlformats.org/officeDocument/2006/relationships/image" Target="../media/image55.png"/><Relationship Id="rId28" Type="http://schemas.openxmlformats.org/officeDocument/2006/relationships/image" Target="../media/image60.svg"/><Relationship Id="rId49" Type="http://schemas.openxmlformats.org/officeDocument/2006/relationships/image" Target="../media/image81.png"/><Relationship Id="rId114" Type="http://schemas.openxmlformats.org/officeDocument/2006/relationships/image" Target="../media/image146.svg"/><Relationship Id="rId119" Type="http://schemas.openxmlformats.org/officeDocument/2006/relationships/image" Target="../media/image151.png"/><Relationship Id="rId44" Type="http://schemas.openxmlformats.org/officeDocument/2006/relationships/image" Target="../media/image76.svg"/><Relationship Id="rId60" Type="http://schemas.openxmlformats.org/officeDocument/2006/relationships/image" Target="../media/image92.svg"/><Relationship Id="rId65" Type="http://schemas.openxmlformats.org/officeDocument/2006/relationships/image" Target="../media/image97.png"/><Relationship Id="rId81" Type="http://schemas.openxmlformats.org/officeDocument/2006/relationships/image" Target="../media/image113.png"/><Relationship Id="rId86" Type="http://schemas.openxmlformats.org/officeDocument/2006/relationships/image" Target="../media/image118.svg"/><Relationship Id="rId130" Type="http://schemas.openxmlformats.org/officeDocument/2006/relationships/image" Target="../media/image162.svg"/><Relationship Id="rId135" Type="http://schemas.openxmlformats.org/officeDocument/2006/relationships/image" Target="../media/image167.png"/><Relationship Id="rId151" Type="http://schemas.openxmlformats.org/officeDocument/2006/relationships/image" Target="../media/image183.pn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9" Type="http://schemas.openxmlformats.org/officeDocument/2006/relationships/image" Target="../media/image71.png"/><Relationship Id="rId109" Type="http://schemas.openxmlformats.org/officeDocument/2006/relationships/image" Target="../media/image141.png"/><Relationship Id="rId34" Type="http://schemas.openxmlformats.org/officeDocument/2006/relationships/image" Target="../media/image66.svg"/><Relationship Id="rId50" Type="http://schemas.openxmlformats.org/officeDocument/2006/relationships/image" Target="../media/image82.svg"/><Relationship Id="rId55" Type="http://schemas.openxmlformats.org/officeDocument/2006/relationships/image" Target="../media/image87.png"/><Relationship Id="rId76" Type="http://schemas.openxmlformats.org/officeDocument/2006/relationships/image" Target="../media/image108.svg"/><Relationship Id="rId97" Type="http://schemas.openxmlformats.org/officeDocument/2006/relationships/image" Target="../media/image129.png"/><Relationship Id="rId104" Type="http://schemas.openxmlformats.org/officeDocument/2006/relationships/image" Target="../media/image136.svg"/><Relationship Id="rId120" Type="http://schemas.openxmlformats.org/officeDocument/2006/relationships/image" Target="../media/image152.svg"/><Relationship Id="rId125" Type="http://schemas.openxmlformats.org/officeDocument/2006/relationships/image" Target="../media/image157.png"/><Relationship Id="rId141" Type="http://schemas.openxmlformats.org/officeDocument/2006/relationships/image" Target="../media/image173.png"/><Relationship Id="rId146" Type="http://schemas.openxmlformats.org/officeDocument/2006/relationships/image" Target="../media/image178.svg"/><Relationship Id="rId7" Type="http://schemas.openxmlformats.org/officeDocument/2006/relationships/image" Target="../media/image39.png"/><Relationship Id="rId71" Type="http://schemas.openxmlformats.org/officeDocument/2006/relationships/image" Target="../media/image103.png"/><Relationship Id="rId92" Type="http://schemas.openxmlformats.org/officeDocument/2006/relationships/image" Target="../media/image124.sv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61.png"/><Relationship Id="rId24" Type="http://schemas.openxmlformats.org/officeDocument/2006/relationships/image" Target="../media/image56.svg"/><Relationship Id="rId40" Type="http://schemas.openxmlformats.org/officeDocument/2006/relationships/image" Target="../media/image72.svg"/><Relationship Id="rId45" Type="http://schemas.openxmlformats.org/officeDocument/2006/relationships/image" Target="../media/image77.png"/><Relationship Id="rId66" Type="http://schemas.openxmlformats.org/officeDocument/2006/relationships/image" Target="../media/image98.svg"/><Relationship Id="rId87" Type="http://schemas.openxmlformats.org/officeDocument/2006/relationships/image" Target="../media/image119.png"/><Relationship Id="rId110" Type="http://schemas.openxmlformats.org/officeDocument/2006/relationships/image" Target="../media/image142.svg"/><Relationship Id="rId115" Type="http://schemas.openxmlformats.org/officeDocument/2006/relationships/image" Target="../media/image147.png"/><Relationship Id="rId131" Type="http://schemas.openxmlformats.org/officeDocument/2006/relationships/image" Target="../media/image163.png"/><Relationship Id="rId136" Type="http://schemas.openxmlformats.org/officeDocument/2006/relationships/image" Target="../media/image168.svg"/><Relationship Id="rId61" Type="http://schemas.openxmlformats.org/officeDocument/2006/relationships/image" Target="../media/image93.png"/><Relationship Id="rId82" Type="http://schemas.openxmlformats.org/officeDocument/2006/relationships/image" Target="../media/image114.svg"/><Relationship Id="rId152" Type="http://schemas.openxmlformats.org/officeDocument/2006/relationships/image" Target="../media/image184.svg"/><Relationship Id="rId19" Type="http://schemas.openxmlformats.org/officeDocument/2006/relationships/image" Target="../media/image51.png"/><Relationship Id="rId14" Type="http://schemas.openxmlformats.org/officeDocument/2006/relationships/image" Target="../media/image46.svg"/><Relationship Id="rId30" Type="http://schemas.openxmlformats.org/officeDocument/2006/relationships/image" Target="../media/image62.svg"/><Relationship Id="rId35" Type="http://schemas.openxmlformats.org/officeDocument/2006/relationships/image" Target="../media/image67.png"/><Relationship Id="rId56" Type="http://schemas.openxmlformats.org/officeDocument/2006/relationships/image" Target="../media/image88.svg"/><Relationship Id="rId77" Type="http://schemas.openxmlformats.org/officeDocument/2006/relationships/image" Target="../media/image109.png"/><Relationship Id="rId100" Type="http://schemas.openxmlformats.org/officeDocument/2006/relationships/image" Target="../media/image132.svg"/><Relationship Id="rId105" Type="http://schemas.openxmlformats.org/officeDocument/2006/relationships/image" Target="../media/image137.png"/><Relationship Id="rId126" Type="http://schemas.openxmlformats.org/officeDocument/2006/relationships/image" Target="../media/image158.svg"/><Relationship Id="rId147" Type="http://schemas.openxmlformats.org/officeDocument/2006/relationships/image" Target="../media/image179.png"/><Relationship Id="rId8" Type="http://schemas.openxmlformats.org/officeDocument/2006/relationships/image" Target="../media/image40.svg"/><Relationship Id="rId51" Type="http://schemas.openxmlformats.org/officeDocument/2006/relationships/image" Target="../media/image83.png"/><Relationship Id="rId72" Type="http://schemas.openxmlformats.org/officeDocument/2006/relationships/image" Target="../media/image104.svg"/><Relationship Id="rId93" Type="http://schemas.openxmlformats.org/officeDocument/2006/relationships/image" Target="../media/image125.png"/><Relationship Id="rId98" Type="http://schemas.openxmlformats.org/officeDocument/2006/relationships/image" Target="../media/image130.svg"/><Relationship Id="rId121" Type="http://schemas.openxmlformats.org/officeDocument/2006/relationships/image" Target="../media/image153.png"/><Relationship Id="rId142" Type="http://schemas.openxmlformats.org/officeDocument/2006/relationships/image" Target="../media/image174.svg"/><Relationship Id="rId3" Type="http://schemas.openxmlformats.org/officeDocument/2006/relationships/image" Target="../media/image35.png"/><Relationship Id="rId25" Type="http://schemas.openxmlformats.org/officeDocument/2006/relationships/image" Target="../media/image57.png"/><Relationship Id="rId46" Type="http://schemas.openxmlformats.org/officeDocument/2006/relationships/image" Target="../media/image78.svg"/><Relationship Id="rId67" Type="http://schemas.openxmlformats.org/officeDocument/2006/relationships/image" Target="../media/image99.png"/><Relationship Id="rId116" Type="http://schemas.openxmlformats.org/officeDocument/2006/relationships/image" Target="../media/image148.svg"/><Relationship Id="rId137" Type="http://schemas.openxmlformats.org/officeDocument/2006/relationships/image" Target="../media/image169.png"/><Relationship Id="rId20" Type="http://schemas.openxmlformats.org/officeDocument/2006/relationships/image" Target="../media/image52.svg"/><Relationship Id="rId41" Type="http://schemas.openxmlformats.org/officeDocument/2006/relationships/image" Target="../media/image73.png"/><Relationship Id="rId62" Type="http://schemas.openxmlformats.org/officeDocument/2006/relationships/image" Target="../media/image94.svg"/><Relationship Id="rId83" Type="http://schemas.openxmlformats.org/officeDocument/2006/relationships/image" Target="../media/image115.png"/><Relationship Id="rId88" Type="http://schemas.openxmlformats.org/officeDocument/2006/relationships/image" Target="../media/image120.svg"/><Relationship Id="rId111" Type="http://schemas.openxmlformats.org/officeDocument/2006/relationships/image" Target="../media/image143.png"/><Relationship Id="rId132" Type="http://schemas.openxmlformats.org/officeDocument/2006/relationships/image" Target="../media/image164.svg"/><Relationship Id="rId153" Type="http://schemas.openxmlformats.org/officeDocument/2006/relationships/image" Target="../media/image185.png"/><Relationship Id="rId15" Type="http://schemas.openxmlformats.org/officeDocument/2006/relationships/image" Target="../media/image47.png"/><Relationship Id="rId36" Type="http://schemas.openxmlformats.org/officeDocument/2006/relationships/image" Target="../media/image68.svg"/><Relationship Id="rId57" Type="http://schemas.openxmlformats.org/officeDocument/2006/relationships/image" Target="../media/image89.png"/><Relationship Id="rId106" Type="http://schemas.openxmlformats.org/officeDocument/2006/relationships/image" Target="../media/image138.svg"/><Relationship Id="rId127" Type="http://schemas.openxmlformats.org/officeDocument/2006/relationships/image" Target="../media/image159.png"/><Relationship Id="rId10" Type="http://schemas.openxmlformats.org/officeDocument/2006/relationships/image" Target="../media/image42.svg"/><Relationship Id="rId31" Type="http://schemas.openxmlformats.org/officeDocument/2006/relationships/image" Target="../media/image63.png"/><Relationship Id="rId52" Type="http://schemas.openxmlformats.org/officeDocument/2006/relationships/image" Target="../media/image84.svg"/><Relationship Id="rId73" Type="http://schemas.openxmlformats.org/officeDocument/2006/relationships/image" Target="../media/image105.png"/><Relationship Id="rId78" Type="http://schemas.openxmlformats.org/officeDocument/2006/relationships/image" Target="../media/image110.svg"/><Relationship Id="rId94" Type="http://schemas.openxmlformats.org/officeDocument/2006/relationships/image" Target="../media/image126.svg"/><Relationship Id="rId99" Type="http://schemas.openxmlformats.org/officeDocument/2006/relationships/image" Target="../media/image131.png"/><Relationship Id="rId101" Type="http://schemas.openxmlformats.org/officeDocument/2006/relationships/image" Target="../media/image133.png"/><Relationship Id="rId122" Type="http://schemas.openxmlformats.org/officeDocument/2006/relationships/image" Target="../media/image154.svg"/><Relationship Id="rId143" Type="http://schemas.openxmlformats.org/officeDocument/2006/relationships/image" Target="../media/image175.png"/><Relationship Id="rId148" Type="http://schemas.openxmlformats.org/officeDocument/2006/relationships/image" Target="../media/image180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26" Type="http://schemas.openxmlformats.org/officeDocument/2006/relationships/image" Target="../media/image58.svg"/><Relationship Id="rId47" Type="http://schemas.openxmlformats.org/officeDocument/2006/relationships/image" Target="../media/image79.png"/><Relationship Id="rId68" Type="http://schemas.openxmlformats.org/officeDocument/2006/relationships/image" Target="../media/image100.svg"/><Relationship Id="rId89" Type="http://schemas.openxmlformats.org/officeDocument/2006/relationships/image" Target="../media/image121.png"/><Relationship Id="rId112" Type="http://schemas.openxmlformats.org/officeDocument/2006/relationships/image" Target="../media/image144.svg"/><Relationship Id="rId133" Type="http://schemas.openxmlformats.org/officeDocument/2006/relationships/image" Target="../media/image165.png"/><Relationship Id="rId154" Type="http://schemas.openxmlformats.org/officeDocument/2006/relationships/image" Target="../media/image186.svg"/><Relationship Id="rId16" Type="http://schemas.openxmlformats.org/officeDocument/2006/relationships/image" Target="../media/image48.svg"/><Relationship Id="rId37" Type="http://schemas.openxmlformats.org/officeDocument/2006/relationships/image" Target="../media/image69.png"/><Relationship Id="rId58" Type="http://schemas.openxmlformats.org/officeDocument/2006/relationships/image" Target="../media/image90.svg"/><Relationship Id="rId79" Type="http://schemas.openxmlformats.org/officeDocument/2006/relationships/image" Target="../media/image111.png"/><Relationship Id="rId102" Type="http://schemas.openxmlformats.org/officeDocument/2006/relationships/image" Target="../media/image134.svg"/><Relationship Id="rId123" Type="http://schemas.openxmlformats.org/officeDocument/2006/relationships/image" Target="../media/image155.png"/><Relationship Id="rId144" Type="http://schemas.openxmlformats.org/officeDocument/2006/relationships/image" Target="../media/image176.svg"/><Relationship Id="rId90" Type="http://schemas.openxmlformats.org/officeDocument/2006/relationships/image" Target="../media/image12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1B899-1273-0B47-9989-58F1EB349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Onboarding</a:t>
            </a:r>
            <a:r>
              <a:rPr lang="da-DK" dirty="0"/>
              <a:t> </a:t>
            </a:r>
            <a:r>
              <a:rPr lang="da-DK" dirty="0" err="1"/>
              <a:t>Journey</a:t>
            </a:r>
            <a:r>
              <a:rPr lang="da-DK" dirty="0"/>
              <a:t> </a:t>
            </a:r>
            <a:br>
              <a:rPr lang="da-DK" dirty="0"/>
            </a:br>
            <a:r>
              <a:rPr lang="da-DK" sz="2400" b="0" dirty="0"/>
              <a:t>Write </a:t>
            </a:r>
            <a:r>
              <a:rPr lang="da-DK" sz="2400" b="0" dirty="0" err="1"/>
              <a:t>name</a:t>
            </a:r>
            <a:r>
              <a:rPr lang="da-DK" sz="2400" b="0" dirty="0"/>
              <a:t> </a:t>
            </a:r>
            <a:r>
              <a:rPr lang="da-DK" sz="2400" b="0" dirty="0" err="1"/>
              <a:t>here</a:t>
            </a:r>
            <a:endParaRPr lang="en-DK" b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2CF8E26-CA82-0E4B-BE05-9D647C72C5CA}"/>
              </a:ext>
            </a:extLst>
          </p:cNvPr>
          <p:cNvSpPr/>
          <p:nvPr/>
        </p:nvSpPr>
        <p:spPr>
          <a:xfrm>
            <a:off x="10450286" y="199292"/>
            <a:ext cx="1483806" cy="375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1471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78831-8018-144C-AA99-D9D4DF8C1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Third </a:t>
            </a:r>
            <a:r>
              <a:rPr lang="da-DK" dirty="0" err="1"/>
              <a:t>week</a:t>
            </a:r>
            <a:r>
              <a:rPr lang="da-DK" dirty="0"/>
              <a:t> </a:t>
            </a:r>
            <a:r>
              <a:rPr lang="da-DK" dirty="0" err="1"/>
              <a:t>goals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26DE286-4474-0E40-A9D0-DD1E1852A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DK"/>
              <a:t>Page </a:t>
            </a:r>
            <a:fld id="{E00C3FE1-B391-FA45-A39B-4CE9A0B17208}" type="slidenum">
              <a:rPr lang="en-DK" smtClean="0"/>
              <a:pPr/>
              <a:t>10</a:t>
            </a:fld>
            <a:endParaRPr lang="en-DK" sz="9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499F2FE-9DC8-D544-825B-2A54A1A90D9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a-DK" dirty="0"/>
              <a:t>Write </a:t>
            </a:r>
            <a:r>
              <a:rPr lang="da-DK" dirty="0" err="1"/>
              <a:t>goal</a:t>
            </a:r>
            <a:r>
              <a:rPr lang="da-DK" dirty="0"/>
              <a:t> </a:t>
            </a:r>
            <a:r>
              <a:rPr lang="da-DK" dirty="0" err="1"/>
              <a:t>here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73EF30E-C150-B641-81AA-FBC41296368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a-DK" dirty="0"/>
              <a:t>Write </a:t>
            </a:r>
            <a:r>
              <a:rPr lang="da-DK" dirty="0" err="1"/>
              <a:t>goal</a:t>
            </a:r>
            <a:r>
              <a:rPr lang="da-DK" dirty="0"/>
              <a:t> </a:t>
            </a:r>
            <a:r>
              <a:rPr lang="da-DK" dirty="0" err="1"/>
              <a:t>here</a:t>
            </a:r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B937FF4-DBD7-EF41-979E-A1DAD0EB4CA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/>
              <a:t>Write </a:t>
            </a:r>
            <a:r>
              <a:rPr lang="da-DK" dirty="0" err="1"/>
              <a:t>goal</a:t>
            </a:r>
            <a:r>
              <a:rPr lang="da-DK" dirty="0"/>
              <a:t> </a:t>
            </a:r>
            <a:r>
              <a:rPr lang="da-DK" dirty="0" err="1"/>
              <a:t>here</a:t>
            </a:r>
            <a:endParaRPr lang="da-DK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387BEFE-A4B4-4747-9509-B2FBC3EC7372}"/>
              </a:ext>
            </a:extLst>
          </p:cNvPr>
          <p:cNvSpPr/>
          <p:nvPr/>
        </p:nvSpPr>
        <p:spPr>
          <a:xfrm>
            <a:off x="3478696" y="89452"/>
            <a:ext cx="1931506" cy="1421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B948DAA-9DD2-C944-8305-8D3DB77461A1}"/>
              </a:ext>
            </a:extLst>
          </p:cNvPr>
          <p:cNvSpPr/>
          <p:nvPr/>
        </p:nvSpPr>
        <p:spPr>
          <a:xfrm>
            <a:off x="868018" y="5524731"/>
            <a:ext cx="1931506" cy="1217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AE359E7-724D-BE4B-858A-D3959F64D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47" y="1274923"/>
            <a:ext cx="4308154" cy="4308154"/>
          </a:xfrm>
          <a:prstGeom prst="rect">
            <a:avLst/>
          </a:prstGeom>
        </p:spPr>
      </p:pic>
      <p:cxnSp>
        <p:nvCxnSpPr>
          <p:cNvPr id="15" name="Buet forbindelse 13">
            <a:extLst>
              <a:ext uri="{FF2B5EF4-FFF2-40B4-BE49-F238E27FC236}">
                <a16:creationId xmlns:a16="http://schemas.microsoft.com/office/drawing/2014/main" id="{32FD5A1D-3867-2E4D-BE1A-343C65CDF8EA}"/>
              </a:ext>
            </a:extLst>
          </p:cNvPr>
          <p:cNvCxnSpPr>
            <a:cxnSpLocks/>
          </p:cNvCxnSpPr>
          <p:nvPr/>
        </p:nvCxnSpPr>
        <p:spPr>
          <a:xfrm rot="5400000">
            <a:off x="6444168" y="-423483"/>
            <a:ext cx="1614203" cy="1121290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ktangel 6">
            <a:extLst>
              <a:ext uri="{FF2B5EF4-FFF2-40B4-BE49-F238E27FC236}">
                <a16:creationId xmlns:a16="http://schemas.microsoft.com/office/drawing/2014/main" id="{6A48A5C7-F2DA-FB4F-8C85-828F4514BA02}"/>
              </a:ext>
            </a:extLst>
          </p:cNvPr>
          <p:cNvSpPr/>
          <p:nvPr/>
        </p:nvSpPr>
        <p:spPr>
          <a:xfrm>
            <a:off x="10433538" y="89452"/>
            <a:ext cx="1477108" cy="590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746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78831-8018-144C-AA99-D9D4DF8C1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goals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26DE286-4474-0E40-A9D0-DD1E1852A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DK"/>
              <a:t>Page </a:t>
            </a:r>
            <a:fld id="{E00C3FE1-B391-FA45-A39B-4CE9A0B17208}" type="slidenum">
              <a:rPr lang="en-DK" smtClean="0"/>
              <a:pPr/>
              <a:t>11</a:t>
            </a:fld>
            <a:endParaRPr lang="en-DK" sz="9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499F2FE-9DC8-D544-825B-2A54A1A90D9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br>
              <a:rPr lang="da-DK" dirty="0"/>
            </a:br>
            <a:r>
              <a:rPr lang="da-DK" dirty="0"/>
              <a:t>Write </a:t>
            </a:r>
            <a:r>
              <a:rPr lang="da-DK" dirty="0" err="1"/>
              <a:t>goal</a:t>
            </a:r>
            <a:r>
              <a:rPr lang="da-DK" dirty="0"/>
              <a:t> </a:t>
            </a:r>
            <a:r>
              <a:rPr lang="da-DK" dirty="0" err="1"/>
              <a:t>here</a:t>
            </a: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73EF30E-C150-B641-81AA-FBC41296368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br>
              <a:rPr lang="da-DK" dirty="0"/>
            </a:br>
            <a:r>
              <a:rPr lang="da-DK" dirty="0"/>
              <a:t>Write </a:t>
            </a:r>
            <a:r>
              <a:rPr lang="da-DK" dirty="0" err="1"/>
              <a:t>goal</a:t>
            </a:r>
            <a:r>
              <a:rPr lang="da-DK" dirty="0"/>
              <a:t> </a:t>
            </a:r>
            <a:r>
              <a:rPr lang="da-DK" dirty="0" err="1"/>
              <a:t>here</a:t>
            </a: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B937FF4-DBD7-EF41-979E-A1DAD0EB4C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83926" y="5092767"/>
            <a:ext cx="4122221" cy="863929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Write </a:t>
            </a:r>
            <a:r>
              <a:rPr lang="da-DK" dirty="0" err="1"/>
              <a:t>goal</a:t>
            </a:r>
            <a:r>
              <a:rPr lang="da-DK" dirty="0"/>
              <a:t> </a:t>
            </a:r>
            <a:r>
              <a:rPr lang="da-DK" dirty="0" err="1"/>
              <a:t>here</a:t>
            </a:r>
            <a:endParaRPr lang="da-DK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387BEFE-A4B4-4747-9509-B2FBC3EC7372}"/>
              </a:ext>
            </a:extLst>
          </p:cNvPr>
          <p:cNvSpPr/>
          <p:nvPr/>
        </p:nvSpPr>
        <p:spPr>
          <a:xfrm>
            <a:off x="3478696" y="89452"/>
            <a:ext cx="1931506" cy="1421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B948DAA-9DD2-C944-8305-8D3DB77461A1}"/>
              </a:ext>
            </a:extLst>
          </p:cNvPr>
          <p:cNvSpPr/>
          <p:nvPr/>
        </p:nvSpPr>
        <p:spPr>
          <a:xfrm>
            <a:off x="868018" y="5524731"/>
            <a:ext cx="1931506" cy="1217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248ADB0-C6A5-4E4E-BE84-76F1C179C1B7}"/>
              </a:ext>
            </a:extLst>
          </p:cNvPr>
          <p:cNvSpPr/>
          <p:nvPr/>
        </p:nvSpPr>
        <p:spPr>
          <a:xfrm>
            <a:off x="6483926" y="2272124"/>
            <a:ext cx="8162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spc="300" dirty="0">
                <a:solidFill>
                  <a:schemeClr val="accent1"/>
                </a:solidFill>
                <a:latin typeface="Proxima Nova Rg" panose="02000506030000020004" pitchFamily="2" charset="77"/>
              </a:rPr>
              <a:t>MONTH 1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1A1A241-59D9-144D-B94B-E23977C49EA5}"/>
              </a:ext>
            </a:extLst>
          </p:cNvPr>
          <p:cNvSpPr/>
          <p:nvPr/>
        </p:nvSpPr>
        <p:spPr>
          <a:xfrm>
            <a:off x="6483925" y="3599649"/>
            <a:ext cx="8082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spc="300" dirty="0">
                <a:solidFill>
                  <a:schemeClr val="accent1"/>
                </a:solidFill>
                <a:latin typeface="Proxima Nova Rg" panose="02000506030000020004" pitchFamily="2" charset="77"/>
              </a:rPr>
              <a:t>MONTH 2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5A9F1A17-DE46-4C44-9651-39C3CF3557AC}"/>
              </a:ext>
            </a:extLst>
          </p:cNvPr>
          <p:cNvSpPr/>
          <p:nvPr/>
        </p:nvSpPr>
        <p:spPr>
          <a:xfrm>
            <a:off x="6483924" y="4970371"/>
            <a:ext cx="83869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spc="300" dirty="0">
                <a:solidFill>
                  <a:schemeClr val="accent1"/>
                </a:solidFill>
                <a:latin typeface="Proxima Nova Rg" panose="02000506030000020004" pitchFamily="2" charset="77"/>
              </a:rPr>
              <a:t>MONTH 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6E84CD-417B-A84D-B455-D9B77835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41" y="1150655"/>
            <a:ext cx="3857243" cy="455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A655A8D-0324-7241-B89D-CDDBE250E351}"/>
              </a:ext>
            </a:extLst>
          </p:cNvPr>
          <p:cNvSpPr/>
          <p:nvPr/>
        </p:nvSpPr>
        <p:spPr>
          <a:xfrm>
            <a:off x="10363200" y="0"/>
            <a:ext cx="1699846" cy="750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5605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90E71BE-69F8-654B-A623-C4ACEBAC21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029357E0-787A-BD4C-BCF8-99977B6E7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DK"/>
              <a:t>Page </a:t>
            </a:r>
            <a:fld id="{E00C3FE1-B391-FA45-A39B-4CE9A0B17208}" type="slidenum">
              <a:rPr lang="en-DK" smtClean="0"/>
              <a:pPr/>
              <a:t>12</a:t>
            </a:fld>
            <a:endParaRPr lang="en-DK" sz="900" dirty="0"/>
          </a:p>
        </p:txBody>
      </p:sp>
      <p:pic>
        <p:nvPicPr>
          <p:cNvPr id="4" name="Graphic 221">
            <a:extLst>
              <a:ext uri="{FF2B5EF4-FFF2-40B4-BE49-F238E27FC236}">
                <a16:creationId xmlns:a16="http://schemas.microsoft.com/office/drawing/2014/main" id="{0C96EF2D-B031-6847-A6F0-2C64EC44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5402" y="3626278"/>
            <a:ext cx="961186" cy="961186"/>
          </a:xfrm>
          <a:prstGeom prst="rect">
            <a:avLst/>
          </a:prstGeom>
        </p:spPr>
      </p:pic>
      <p:sp>
        <p:nvSpPr>
          <p:cNvPr id="5" name="Rectangle 60">
            <a:extLst>
              <a:ext uri="{FF2B5EF4-FFF2-40B4-BE49-F238E27FC236}">
                <a16:creationId xmlns:a16="http://schemas.microsoft.com/office/drawing/2014/main" id="{33255259-A698-9741-8861-5E8E0566E6D1}"/>
              </a:ext>
            </a:extLst>
          </p:cNvPr>
          <p:cNvSpPr/>
          <p:nvPr/>
        </p:nvSpPr>
        <p:spPr>
          <a:xfrm>
            <a:off x="2017054" y="4783631"/>
            <a:ext cx="81578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3185">
              <a:buClr>
                <a:schemeClr val="accent2"/>
              </a:buClr>
            </a:pPr>
            <a:r>
              <a:rPr lang="en-US" sz="2000" dirty="0">
                <a:solidFill>
                  <a:srgbClr val="242A48"/>
                </a:solidFill>
                <a:latin typeface="Proxima Nova Lt" panose="02000506030000020004" charset="0"/>
              </a:rPr>
              <a:t>Make people </a:t>
            </a:r>
            <a:r>
              <a:rPr lang="en-US" sz="2000" b="1" dirty="0">
                <a:solidFill>
                  <a:srgbClr val="242A48"/>
                </a:solidFill>
                <a:latin typeface="Proxima Nova Lt" panose="02000506030000020004" charset="0"/>
              </a:rPr>
              <a:t>happier </a:t>
            </a:r>
            <a:r>
              <a:rPr lang="en-US" sz="2000" dirty="0">
                <a:solidFill>
                  <a:srgbClr val="242A48"/>
                </a:solidFill>
                <a:latin typeface="Proxima Nova Lt" panose="02000506030000020004" charset="0"/>
              </a:rPr>
              <a:t>by making them </a:t>
            </a:r>
            <a:r>
              <a:rPr lang="en-US" sz="2000" b="1" dirty="0">
                <a:solidFill>
                  <a:srgbClr val="242A48"/>
                </a:solidFill>
                <a:latin typeface="Proxima Nova Lt" panose="02000506030000020004" charset="0"/>
              </a:rPr>
              <a:t>better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977657C-1ED2-2042-B957-FF5CF05CC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639" y="5493867"/>
            <a:ext cx="4418713" cy="651313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DC951A0-DB63-0B4A-881D-4D8AC8A1A50C}"/>
              </a:ext>
            </a:extLst>
          </p:cNvPr>
          <p:cNvSpPr txBox="1">
            <a:spLocks/>
          </p:cNvSpPr>
          <p:nvPr/>
        </p:nvSpPr>
        <p:spPr>
          <a:xfrm>
            <a:off x="485418" y="-681426"/>
            <a:ext cx="11221155" cy="5154931"/>
          </a:xfrm>
          <a:prstGeom prst="rect">
            <a:avLst/>
          </a:prstGeom>
        </p:spPr>
        <p:txBody>
          <a:bodyPr tIns="0" anchor="ctr" anchorCtr="0"/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defRPr/>
            </a:pPr>
            <a:endParaRPr lang="en-US" sz="2700" b="0" dirty="0">
              <a:solidFill>
                <a:srgbClr val="242A48"/>
              </a:solidFill>
              <a:latin typeface="Proxima Nova Rg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20853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4A850-3887-B344-8615-220A4ADFF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412"/>
            <a:ext cx="2415688" cy="472450"/>
          </a:xfrm>
        </p:spPr>
        <p:txBody>
          <a:bodyPr>
            <a:normAutofit fontScale="90000"/>
          </a:bodyPr>
          <a:lstStyle/>
          <a:p>
            <a:r>
              <a:rPr lang="en-DK" dirty="0"/>
              <a:t>Icons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4228C-5B96-E14D-9486-931660F5C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DK"/>
              <a:t>Page </a:t>
            </a:r>
            <a:fld id="{E00C3FE1-B391-FA45-A39B-4CE9A0B17208}" type="slidenum">
              <a:rPr lang="en-DK" smtClean="0"/>
              <a:pPr/>
              <a:t>13</a:t>
            </a:fld>
            <a:endParaRPr lang="en-DK" sz="900" dirty="0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1220988A-3A74-EF45-B39E-257BC7E76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7496" y="1689693"/>
            <a:ext cx="267511" cy="305727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F66FDCF5-B485-8C40-8BFC-413482714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350" y="1684556"/>
            <a:ext cx="343942" cy="305726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6BC03A20-B0E7-044C-9211-44AFD6C7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06184" y="1590302"/>
            <a:ext cx="305726" cy="30572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67ED508D-904A-5C45-9876-BAF733EDB0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84670" y="1579139"/>
            <a:ext cx="305726" cy="30572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02EBA469-2F28-4447-B3AD-49728523BB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6126" y="1579139"/>
            <a:ext cx="305726" cy="30572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243AAC8D-D722-0240-A425-508704D9B6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95756" y="1579139"/>
            <a:ext cx="305726" cy="30572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BF93A8A1-6B11-7947-8380-C807F898BF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93988" y="1459548"/>
            <a:ext cx="382158" cy="305727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86CCB173-22B3-1746-8B9F-35AEB03E5C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72403" y="1924345"/>
            <a:ext cx="267511" cy="305727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8049E478-DB23-8B4A-AA54-D3C4F3F5FE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157918" y="2458546"/>
            <a:ext cx="229295" cy="30572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A2D734E2-8C65-4944-B65F-DCEAF5C5BD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10438" y="2128986"/>
            <a:ext cx="267511" cy="305727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5B0416DF-979E-2240-9FF6-05DBFE302C6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892208" y="1436789"/>
            <a:ext cx="267511" cy="305727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ADBE1651-6FC8-0241-A63F-51E1A97053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332942" y="1436790"/>
            <a:ext cx="267511" cy="305727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EBEF330D-B05A-6644-8B65-8B178B947DE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879811" y="1920785"/>
            <a:ext cx="267511" cy="305727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461F30E-B475-DB46-B717-64B7C196508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332941" y="1920784"/>
            <a:ext cx="267511" cy="305727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CC986777-D427-1A40-AA4B-3773CE98BCB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901372" y="2434968"/>
            <a:ext cx="267511" cy="305727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966960E6-2A16-AF47-8DC4-503D8CFC625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902870" y="4219145"/>
            <a:ext cx="305726" cy="305726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2B20285D-E1ED-CD4F-8015-14A2E282A14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758519" y="1436790"/>
            <a:ext cx="305726" cy="305726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FBA0B249-15E8-BB4A-A78F-F6CF4DA98B3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748276" y="1920784"/>
            <a:ext cx="267511" cy="305727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11461AB5-7C9E-E84A-860C-5B91A5CF4D5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726294" y="2458546"/>
            <a:ext cx="305726" cy="305726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0B73030A-5F7B-8E45-A539-CE0DDCA1E73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7332941" y="2434417"/>
            <a:ext cx="229295" cy="305726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380F6E4F-534D-0944-B1BE-7226A5051FD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7294726" y="2934827"/>
            <a:ext cx="305726" cy="305726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5F3CAA2F-C7C1-2A4D-B0F8-FCB0B401CFD8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1116474" y="1835164"/>
            <a:ext cx="305726" cy="305726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F0F491C0-9233-F04E-A77F-CABE827F891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9698958" y="1790699"/>
            <a:ext cx="305726" cy="305726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6978935F-6473-B948-9D0D-8EB4AB887E7A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538031" y="1374142"/>
            <a:ext cx="305726" cy="305726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E597E3BD-3352-7F48-8106-2F37FB83A4C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0114293" y="1778285"/>
            <a:ext cx="343942" cy="305726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7C7039EE-BAC3-2D42-8D39-18AB1E74353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599488" y="1766732"/>
            <a:ext cx="296172" cy="305726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64F617AA-C5AB-9F4C-B709-247997459D80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1086289" y="1306684"/>
            <a:ext cx="267511" cy="305727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D2F0675A-C423-5E41-9B08-EA463EA1FD1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3811123" y="6108754"/>
            <a:ext cx="343942" cy="305726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6D2313F1-6F1A-044D-A4C7-ADEBD6A93C86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6858824" y="4293030"/>
            <a:ext cx="343942" cy="305726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FBC22DE6-19F4-5B4F-9184-1A4912D00F11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0126130" y="1359309"/>
            <a:ext cx="305726" cy="305726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BED8C1EA-B950-2D43-ADF0-E0F83D646138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9738992" y="1330676"/>
            <a:ext cx="305726" cy="305726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570D04D2-255C-F946-B0FD-98210D1C7037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4290596" y="2027403"/>
            <a:ext cx="382158" cy="305727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E4C2169E-BCBB-FA41-B86B-D8DB7353269D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3870577" y="1986408"/>
            <a:ext cx="343942" cy="305726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1EEECBFC-EC3D-C242-83ED-AC395A890F1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877944" y="4870954"/>
            <a:ext cx="229295" cy="305726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08D21373-0553-6547-AD39-472863808C5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996086" y="4286694"/>
            <a:ext cx="229295" cy="305726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CC9B5D0E-4E50-304C-8EAB-250CC4CF5C52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410100" y="4309060"/>
            <a:ext cx="229295" cy="305726"/>
          </a:xfrm>
          <a:prstGeom prst="rect">
            <a:avLst/>
          </a:prstGeom>
        </p:spPr>
      </p:pic>
      <p:pic>
        <p:nvPicPr>
          <p:cNvPr id="134" name="Graphic 133">
            <a:extLst>
              <a:ext uri="{FF2B5EF4-FFF2-40B4-BE49-F238E27FC236}">
                <a16:creationId xmlns:a16="http://schemas.microsoft.com/office/drawing/2014/main" id="{6EDB96F2-52AD-C444-86E7-220E66F0B369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854173" y="4326574"/>
            <a:ext cx="229295" cy="305726"/>
          </a:xfrm>
          <a:prstGeom prst="rect">
            <a:avLst/>
          </a:prstGeom>
        </p:spPr>
      </p:pic>
      <p:pic>
        <p:nvPicPr>
          <p:cNvPr id="136" name="Graphic 135">
            <a:extLst>
              <a:ext uri="{FF2B5EF4-FFF2-40B4-BE49-F238E27FC236}">
                <a16:creationId xmlns:a16="http://schemas.microsoft.com/office/drawing/2014/main" id="{FA177AB5-35B8-DE49-AC04-33FD36C26B83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396856" y="5357969"/>
            <a:ext cx="229295" cy="305726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8CAEF5C6-1469-1743-8EC8-F61AAB37DD29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2325241" y="4327818"/>
            <a:ext cx="229295" cy="305726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6C70F20F-BE8E-C345-B250-55249CDA15E2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2277974" y="4839977"/>
            <a:ext cx="229295" cy="305726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AE5DC9F3-EBD3-0347-A90B-BFA086245648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962741" y="5256543"/>
            <a:ext cx="229295" cy="305726"/>
          </a:xfrm>
          <a:prstGeom prst="rect">
            <a:avLst/>
          </a:prstGeom>
        </p:spPr>
      </p:pic>
      <p:pic>
        <p:nvPicPr>
          <p:cNvPr id="144" name="Graphic 143">
            <a:extLst>
              <a:ext uri="{FF2B5EF4-FFF2-40B4-BE49-F238E27FC236}">
                <a16:creationId xmlns:a16="http://schemas.microsoft.com/office/drawing/2014/main" id="{91143F40-B06A-0143-AB75-3CBD7758D63B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396856" y="4890925"/>
            <a:ext cx="229295" cy="305726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DC2D6396-AAB1-0140-A72C-987306D5AFCE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996086" y="4777999"/>
            <a:ext cx="229295" cy="305726"/>
          </a:xfrm>
          <a:prstGeom prst="rect">
            <a:avLst/>
          </a:prstGeom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09DDC82D-7CB1-A84F-B393-86AE9896FC82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839177" y="5360593"/>
            <a:ext cx="229295" cy="305726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FF16563B-AB1F-6541-B05D-024F0EB47F8E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5333580" y="4732662"/>
            <a:ext cx="305726" cy="305726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E047915B-2EC5-3B46-B19E-8B3DB92876BC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924328" y="5767420"/>
            <a:ext cx="343942" cy="305726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50405535-B319-4647-ABA2-4581BD3868B5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2318396" y="5390339"/>
            <a:ext cx="305726" cy="305726"/>
          </a:xfrm>
          <a:prstGeom prst="rect">
            <a:avLst/>
          </a:prstGeom>
        </p:spPr>
      </p:pic>
      <p:pic>
        <p:nvPicPr>
          <p:cNvPr id="200" name="Graphic 199">
            <a:extLst>
              <a:ext uri="{FF2B5EF4-FFF2-40B4-BE49-F238E27FC236}">
                <a16:creationId xmlns:a16="http://schemas.microsoft.com/office/drawing/2014/main" id="{F19B72D9-A64A-AD4E-9C44-00CBB5C5F4B4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3857432" y="5663997"/>
            <a:ext cx="267511" cy="305727"/>
          </a:xfrm>
          <a:prstGeom prst="rect">
            <a:avLst/>
          </a:prstGeom>
        </p:spPr>
      </p:pic>
      <p:pic>
        <p:nvPicPr>
          <p:cNvPr id="218" name="Graphic 217">
            <a:extLst>
              <a:ext uri="{FF2B5EF4-FFF2-40B4-BE49-F238E27FC236}">
                <a16:creationId xmlns:a16="http://schemas.microsoft.com/office/drawing/2014/main" id="{981C83CE-AD9D-D442-A4B7-E831DB1EEAEE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5314721" y="5702596"/>
            <a:ext cx="382158" cy="305727"/>
          </a:xfrm>
          <a:prstGeom prst="rect">
            <a:avLst/>
          </a:prstGeom>
        </p:spPr>
      </p:pic>
      <p:pic>
        <p:nvPicPr>
          <p:cNvPr id="220" name="Graphic 219">
            <a:extLst>
              <a:ext uri="{FF2B5EF4-FFF2-40B4-BE49-F238E27FC236}">
                <a16:creationId xmlns:a16="http://schemas.microsoft.com/office/drawing/2014/main" id="{E0AFD5FE-ED67-7E47-9530-5AC5AF2A5D5D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6858824" y="5261734"/>
            <a:ext cx="343942" cy="305726"/>
          </a:xfrm>
          <a:prstGeom prst="rect">
            <a:avLst/>
          </a:prstGeom>
        </p:spPr>
      </p:pic>
      <p:pic>
        <p:nvPicPr>
          <p:cNvPr id="222" name="Graphic 221">
            <a:extLst>
              <a:ext uri="{FF2B5EF4-FFF2-40B4-BE49-F238E27FC236}">
                <a16:creationId xmlns:a16="http://schemas.microsoft.com/office/drawing/2014/main" id="{80A2119E-C253-264D-B26A-28E030D3A378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4410674" y="4743067"/>
            <a:ext cx="305726" cy="305726"/>
          </a:xfrm>
          <a:prstGeom prst="rect">
            <a:avLst/>
          </a:prstGeom>
        </p:spPr>
      </p:pic>
      <p:pic>
        <p:nvPicPr>
          <p:cNvPr id="226" name="Graphic 225">
            <a:extLst>
              <a:ext uri="{FF2B5EF4-FFF2-40B4-BE49-F238E27FC236}">
                <a16:creationId xmlns:a16="http://schemas.microsoft.com/office/drawing/2014/main" id="{6DC54BEC-B8A4-8847-BC1A-6E8B780D4E9E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6911315" y="2934827"/>
            <a:ext cx="229295" cy="305726"/>
          </a:xfrm>
          <a:prstGeom prst="rect">
            <a:avLst/>
          </a:prstGeom>
        </p:spPr>
      </p:pic>
      <p:pic>
        <p:nvPicPr>
          <p:cNvPr id="228" name="Graphic 227">
            <a:extLst>
              <a:ext uri="{FF2B5EF4-FFF2-40B4-BE49-F238E27FC236}">
                <a16:creationId xmlns:a16="http://schemas.microsoft.com/office/drawing/2014/main" id="{F34C4A7F-D3D7-3441-B461-D6F9A9B9953F}"/>
              </a:ext>
            </a:extLst>
          </p:cNvPr>
          <p:cNvPicPr>
            <a:picLocks noChangeAspect="1"/>
          </p:cNvPicPr>
          <p:nvPr/>
        </p:nvPicPr>
        <p:blipFill>
          <a:blip r:embed="rId107"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1563528" y="2136938"/>
            <a:ext cx="229295" cy="305726"/>
          </a:xfrm>
          <a:prstGeom prst="rect">
            <a:avLst/>
          </a:prstGeom>
        </p:spPr>
      </p:pic>
      <p:pic>
        <p:nvPicPr>
          <p:cNvPr id="230" name="Graphic 229">
            <a:extLst>
              <a:ext uri="{FF2B5EF4-FFF2-40B4-BE49-F238E27FC236}">
                <a16:creationId xmlns:a16="http://schemas.microsoft.com/office/drawing/2014/main" id="{7BE0D674-4EE1-494F-8B11-8158C8BDFB94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2022018" y="1702734"/>
            <a:ext cx="343942" cy="305726"/>
          </a:xfrm>
          <a:prstGeom prst="rect">
            <a:avLst/>
          </a:prstGeom>
        </p:spPr>
      </p:pic>
      <p:pic>
        <p:nvPicPr>
          <p:cNvPr id="232" name="Graphic 231">
            <a:extLst>
              <a:ext uri="{FF2B5EF4-FFF2-40B4-BE49-F238E27FC236}">
                <a16:creationId xmlns:a16="http://schemas.microsoft.com/office/drawing/2014/main" id="{9B244FAD-4448-F948-B616-E80C8D798467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7275171" y="4252790"/>
            <a:ext cx="305726" cy="305726"/>
          </a:xfrm>
          <a:prstGeom prst="rect">
            <a:avLst/>
          </a:prstGeom>
        </p:spPr>
      </p:pic>
      <p:pic>
        <p:nvPicPr>
          <p:cNvPr id="234" name="Graphic 233">
            <a:extLst>
              <a:ext uri="{FF2B5EF4-FFF2-40B4-BE49-F238E27FC236}">
                <a16:creationId xmlns:a16="http://schemas.microsoft.com/office/drawing/2014/main" id="{92882858-1BE4-854E-938E-C8CA6C1A1AEA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6846323" y="4785414"/>
            <a:ext cx="343942" cy="305726"/>
          </a:xfrm>
          <a:prstGeom prst="rect">
            <a:avLst/>
          </a:prstGeom>
        </p:spPr>
      </p:pic>
      <p:pic>
        <p:nvPicPr>
          <p:cNvPr id="236" name="Graphic 235">
            <a:extLst>
              <a:ext uri="{FF2B5EF4-FFF2-40B4-BE49-F238E27FC236}">
                <a16:creationId xmlns:a16="http://schemas.microsoft.com/office/drawing/2014/main" id="{E4EC9E86-A137-CA45-B685-D651328A785D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7316154" y="4776207"/>
            <a:ext cx="343942" cy="305726"/>
          </a:xfrm>
          <a:prstGeom prst="rect">
            <a:avLst/>
          </a:prstGeom>
        </p:spPr>
      </p:pic>
      <p:pic>
        <p:nvPicPr>
          <p:cNvPr id="256" name="Graphic 255">
            <a:extLst>
              <a:ext uri="{FF2B5EF4-FFF2-40B4-BE49-F238E27FC236}">
                <a16:creationId xmlns:a16="http://schemas.microsoft.com/office/drawing/2014/main" id="{A808807B-910D-0949-895C-A92F4EAA9559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5473421" y="4219145"/>
            <a:ext cx="210187" cy="305727"/>
          </a:xfrm>
          <a:prstGeom prst="rect">
            <a:avLst/>
          </a:prstGeom>
        </p:spPr>
      </p:pic>
      <p:pic>
        <p:nvPicPr>
          <p:cNvPr id="258" name="Graphic 257">
            <a:extLst>
              <a:ext uri="{FF2B5EF4-FFF2-40B4-BE49-F238E27FC236}">
                <a16:creationId xmlns:a16="http://schemas.microsoft.com/office/drawing/2014/main" id="{529122AA-FEC9-0E48-9EE8-43D285308F8C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7901979" y="4711379"/>
            <a:ext cx="305726" cy="305726"/>
          </a:xfrm>
          <a:prstGeom prst="rect">
            <a:avLst/>
          </a:prstGeom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ADBA026F-B836-024C-AD1D-21B4680454DE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3884244" y="4241357"/>
            <a:ext cx="343942" cy="305726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754A7DB2-AD6F-6643-8B17-525D4F17D266}"/>
              </a:ext>
            </a:extLst>
          </p:cNvPr>
          <p:cNvPicPr>
            <a:picLocks noChangeAspect="1"/>
          </p:cNvPicPr>
          <p:nvPr/>
        </p:nvPicPr>
        <p:blipFill>
          <a:blip r:embed="rId123"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4864654" y="5191251"/>
            <a:ext cx="382158" cy="305727"/>
          </a:xfrm>
          <a:prstGeom prst="rect">
            <a:avLst/>
          </a:prstGeom>
        </p:spPr>
      </p:pic>
      <p:pic>
        <p:nvPicPr>
          <p:cNvPr id="272" name="Graphic 271">
            <a:extLst>
              <a:ext uri="{FF2B5EF4-FFF2-40B4-BE49-F238E27FC236}">
                <a16:creationId xmlns:a16="http://schemas.microsoft.com/office/drawing/2014/main" id="{6524AF68-769E-8743-8688-6E7C8D82B065}"/>
              </a:ext>
            </a:extLst>
          </p:cNvPr>
          <p:cNvPicPr>
            <a:picLocks noChangeAspect="1"/>
          </p:cNvPicPr>
          <p:nvPr/>
        </p:nvPicPr>
        <p:blipFill>
          <a:blip r:embed="rId125"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4872665" y="4713951"/>
            <a:ext cx="305726" cy="305726"/>
          </a:xfrm>
          <a:prstGeom prst="rect">
            <a:avLst/>
          </a:prstGeom>
        </p:spPr>
      </p:pic>
      <p:pic>
        <p:nvPicPr>
          <p:cNvPr id="274" name="Graphic 273">
            <a:extLst>
              <a:ext uri="{FF2B5EF4-FFF2-40B4-BE49-F238E27FC236}">
                <a16:creationId xmlns:a16="http://schemas.microsoft.com/office/drawing/2014/main" id="{BE895FD3-7554-E747-8AA1-E7F70191C1C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8445292" y="4574383"/>
            <a:ext cx="343942" cy="305726"/>
          </a:xfrm>
          <a:prstGeom prst="rect">
            <a:avLst/>
          </a:prstGeom>
        </p:spPr>
      </p:pic>
      <p:pic>
        <p:nvPicPr>
          <p:cNvPr id="276" name="Graphic 275">
            <a:extLst>
              <a:ext uri="{FF2B5EF4-FFF2-40B4-BE49-F238E27FC236}">
                <a16:creationId xmlns:a16="http://schemas.microsoft.com/office/drawing/2014/main" id="{A97D98F5-6537-A34B-A7AE-907BEF12EE5E}"/>
              </a:ext>
            </a:extLst>
          </p:cNvPr>
          <p:cNvPicPr>
            <a:picLocks noChangeAspect="1"/>
          </p:cNvPicPr>
          <p:nvPr/>
        </p:nvPicPr>
        <p:blipFill>
          <a:blip r:embed="rId129"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7833635" y="4210641"/>
            <a:ext cx="305726" cy="305726"/>
          </a:xfrm>
          <a:prstGeom prst="rect">
            <a:avLst/>
          </a:pr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48BF111E-ADF7-604F-BF7E-CEA28198E5B0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8365849" y="4205054"/>
            <a:ext cx="343942" cy="305726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DFE0F9A8-2CA6-1645-8E7D-B7A3D756235D}"/>
              </a:ext>
            </a:extLst>
          </p:cNvPr>
          <p:cNvPicPr>
            <a:picLocks noChangeAspect="1"/>
          </p:cNvPicPr>
          <p:nvPr/>
        </p:nvPicPr>
        <p:blipFill>
          <a:blip r:embed="rId133"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4408712" y="4241357"/>
            <a:ext cx="305726" cy="305726"/>
          </a:xfrm>
          <a:prstGeom prst="rect">
            <a:avLst/>
          </a:prstGeom>
        </p:spPr>
      </p:pic>
      <p:pic>
        <p:nvPicPr>
          <p:cNvPr id="284" name="Graphic 283">
            <a:extLst>
              <a:ext uri="{FF2B5EF4-FFF2-40B4-BE49-F238E27FC236}">
                <a16:creationId xmlns:a16="http://schemas.microsoft.com/office/drawing/2014/main" id="{484CAC5A-9876-C74A-B341-661FFA935F73}"/>
              </a:ext>
            </a:extLst>
          </p:cNvPr>
          <p:cNvPicPr>
            <a:picLocks noChangeAspect="1"/>
          </p:cNvPicPr>
          <p:nvPr/>
        </p:nvPicPr>
        <p:blipFill>
          <a:blip r:embed="rId135"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5398734" y="5197460"/>
            <a:ext cx="305726" cy="305726"/>
          </a:xfrm>
          <a:prstGeom prst="rect">
            <a:avLst/>
          </a:prstGeom>
        </p:spPr>
      </p:pic>
      <p:pic>
        <p:nvPicPr>
          <p:cNvPr id="298" name="Graphic 297">
            <a:extLst>
              <a:ext uri="{FF2B5EF4-FFF2-40B4-BE49-F238E27FC236}">
                <a16:creationId xmlns:a16="http://schemas.microsoft.com/office/drawing/2014/main" id="{B0AF77B6-9F88-9A43-8044-109C8953D168}"/>
              </a:ext>
            </a:extLst>
          </p:cNvPr>
          <p:cNvPicPr>
            <a:picLocks noChangeAspect="1"/>
          </p:cNvPicPr>
          <p:nvPr/>
        </p:nvPicPr>
        <p:blipFill>
          <a:blip r:embed="rId137"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9655126" y="2356833"/>
            <a:ext cx="343942" cy="305726"/>
          </a:xfrm>
          <a:prstGeom prst="rect">
            <a:avLst/>
          </a:prstGeom>
        </p:spPr>
      </p:pic>
      <p:pic>
        <p:nvPicPr>
          <p:cNvPr id="312" name="Graphic 311">
            <a:extLst>
              <a:ext uri="{FF2B5EF4-FFF2-40B4-BE49-F238E27FC236}">
                <a16:creationId xmlns:a16="http://schemas.microsoft.com/office/drawing/2014/main" id="{C09C7BDD-A513-3E42-B1B6-AD700F5B4BDC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3892421" y="4713951"/>
            <a:ext cx="343942" cy="305726"/>
          </a:xfrm>
          <a:prstGeom prst="rect">
            <a:avLst/>
          </a:prstGeom>
        </p:spPr>
      </p:pic>
      <p:pic>
        <p:nvPicPr>
          <p:cNvPr id="318" name="Graphic 317">
            <a:extLst>
              <a:ext uri="{FF2B5EF4-FFF2-40B4-BE49-F238E27FC236}">
                <a16:creationId xmlns:a16="http://schemas.microsoft.com/office/drawing/2014/main" id="{B60DE2CA-86ED-1941-BD1F-563423B351E6}"/>
              </a:ext>
            </a:extLst>
          </p:cNvPr>
          <p:cNvPicPr>
            <a:picLocks noChangeAspect="1"/>
          </p:cNvPicPr>
          <p:nvPr/>
        </p:nvPicPr>
        <p:blipFill>
          <a:blip r:embed="rId141"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4362963" y="5200887"/>
            <a:ext cx="305726" cy="305726"/>
          </a:xfrm>
          <a:prstGeom prst="rect">
            <a:avLst/>
          </a:prstGeom>
        </p:spPr>
      </p:pic>
      <p:pic>
        <p:nvPicPr>
          <p:cNvPr id="322" name="Graphic 321">
            <a:extLst>
              <a:ext uri="{FF2B5EF4-FFF2-40B4-BE49-F238E27FC236}">
                <a16:creationId xmlns:a16="http://schemas.microsoft.com/office/drawing/2014/main" id="{B8D66D6D-992A-BE40-B309-F36AAB9CFEA5}"/>
              </a:ext>
            </a:extLst>
          </p:cNvPr>
          <p:cNvPicPr>
            <a:picLocks noChangeAspect="1"/>
          </p:cNvPicPr>
          <p:nvPr/>
        </p:nvPicPr>
        <p:blipFill>
          <a:blip r:embed="rId143"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4439360" y="5702597"/>
            <a:ext cx="305726" cy="305726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CAAF91D8-121C-9F4A-88C2-F9ED76F482C0}"/>
              </a:ext>
            </a:extLst>
          </p:cNvPr>
          <p:cNvPicPr>
            <a:picLocks noChangeAspect="1"/>
          </p:cNvPicPr>
          <p:nvPr/>
        </p:nvPicPr>
        <p:blipFill>
          <a:blip r:embed="rId145"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4902870" y="5609460"/>
            <a:ext cx="305726" cy="305726"/>
          </a:xfrm>
          <a:prstGeom prst="rect">
            <a:avLst/>
          </a:prstGeom>
        </p:spPr>
      </p:pic>
      <p:pic>
        <p:nvPicPr>
          <p:cNvPr id="330" name="Graphic 329">
            <a:extLst>
              <a:ext uri="{FF2B5EF4-FFF2-40B4-BE49-F238E27FC236}">
                <a16:creationId xmlns:a16="http://schemas.microsoft.com/office/drawing/2014/main" id="{0E2F984B-B562-E84C-AA91-B778C5267F12}"/>
              </a:ext>
            </a:extLst>
          </p:cNvPr>
          <p:cNvPicPr>
            <a:picLocks noChangeAspect="1"/>
          </p:cNvPicPr>
          <p:nvPr/>
        </p:nvPicPr>
        <p:blipFill>
          <a:blip r:embed="rId147"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3878694" y="5202594"/>
            <a:ext cx="267511" cy="305727"/>
          </a:xfrm>
          <a:prstGeom prst="rect">
            <a:avLst/>
          </a:prstGeom>
        </p:spPr>
      </p:pic>
      <p:pic>
        <p:nvPicPr>
          <p:cNvPr id="334" name="Graphic 333">
            <a:extLst>
              <a:ext uri="{FF2B5EF4-FFF2-40B4-BE49-F238E27FC236}">
                <a16:creationId xmlns:a16="http://schemas.microsoft.com/office/drawing/2014/main" id="{AAD1515B-E63F-5C4A-8D51-ECD2DB22AADA}"/>
              </a:ext>
            </a:extLst>
          </p:cNvPr>
          <p:cNvPicPr>
            <a:picLocks noChangeAspect="1"/>
          </p:cNvPicPr>
          <p:nvPr/>
        </p:nvPicPr>
        <p:blipFill>
          <a:blip r:embed="rId149">
            <a:extLs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2046044" y="2136937"/>
            <a:ext cx="267511" cy="305727"/>
          </a:xfrm>
          <a:prstGeom prst="rect">
            <a:avLst/>
          </a:prstGeom>
        </p:spPr>
      </p:pic>
      <p:pic>
        <p:nvPicPr>
          <p:cNvPr id="338" name="Graphic 337">
            <a:extLst>
              <a:ext uri="{FF2B5EF4-FFF2-40B4-BE49-F238E27FC236}">
                <a16:creationId xmlns:a16="http://schemas.microsoft.com/office/drawing/2014/main" id="{51154627-E924-894F-8F1F-789DC6DF0B6A}"/>
              </a:ext>
            </a:extLst>
          </p:cNvPr>
          <p:cNvPicPr>
            <a:picLocks noChangeAspect="1"/>
          </p:cNvPicPr>
          <p:nvPr/>
        </p:nvPicPr>
        <p:blipFill>
          <a:blip r:embed="rId151"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7382333" y="5231592"/>
            <a:ext cx="305726" cy="305726"/>
          </a:xfrm>
          <a:prstGeom prst="rect">
            <a:avLst/>
          </a:prstGeom>
        </p:spPr>
      </p:pic>
      <p:pic>
        <p:nvPicPr>
          <p:cNvPr id="342" name="Graphic 341">
            <a:extLst>
              <a:ext uri="{FF2B5EF4-FFF2-40B4-BE49-F238E27FC236}">
                <a16:creationId xmlns:a16="http://schemas.microsoft.com/office/drawing/2014/main" id="{DE2DF4B4-B809-5B4F-A56C-E878301BD01A}"/>
              </a:ext>
            </a:extLst>
          </p:cNvPr>
          <p:cNvPicPr>
            <a:picLocks noChangeAspect="1"/>
          </p:cNvPicPr>
          <p:nvPr/>
        </p:nvPicPr>
        <p:blipFill>
          <a:blip r:embed="rId153"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7953519" y="5212117"/>
            <a:ext cx="305726" cy="305726"/>
          </a:xfrm>
          <a:prstGeom prst="rect">
            <a:avLst/>
          </a:prstGeom>
        </p:spPr>
      </p:pic>
      <p:sp>
        <p:nvSpPr>
          <p:cNvPr id="343" name="Title 1">
            <a:extLst>
              <a:ext uri="{FF2B5EF4-FFF2-40B4-BE49-F238E27FC236}">
                <a16:creationId xmlns:a16="http://schemas.microsoft.com/office/drawing/2014/main" id="{4C16582A-DB64-1D4B-9E0D-A7803CC61BF3}"/>
              </a:ext>
            </a:extLst>
          </p:cNvPr>
          <p:cNvSpPr txBox="1">
            <a:spLocks/>
          </p:cNvSpPr>
          <p:nvPr/>
        </p:nvSpPr>
        <p:spPr>
          <a:xfrm>
            <a:off x="838200" y="1152082"/>
            <a:ext cx="2383620" cy="312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8231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2160" b="1" i="0" kern="1200" spc="0" dirty="0" smtClean="0">
                <a:solidFill>
                  <a:srgbClr val="252A48"/>
                </a:solidFill>
                <a:latin typeface="Proxima Nova Th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en-DK" sz="1400" b="0" dirty="0">
                <a:latin typeface="Proxima Nova Lt" panose="02000506030000020004" pitchFamily="2" charset="77"/>
              </a:rPr>
              <a:t>People &amp; organization</a:t>
            </a:r>
          </a:p>
        </p:txBody>
      </p:sp>
      <p:sp>
        <p:nvSpPr>
          <p:cNvPr id="344" name="Title 1">
            <a:extLst>
              <a:ext uri="{FF2B5EF4-FFF2-40B4-BE49-F238E27FC236}">
                <a16:creationId xmlns:a16="http://schemas.microsoft.com/office/drawing/2014/main" id="{8AEFA43F-9CD2-3E41-A357-18D7D27B3990}"/>
              </a:ext>
            </a:extLst>
          </p:cNvPr>
          <p:cNvSpPr txBox="1">
            <a:spLocks/>
          </p:cNvSpPr>
          <p:nvPr/>
        </p:nvSpPr>
        <p:spPr>
          <a:xfrm>
            <a:off x="3781877" y="1149854"/>
            <a:ext cx="2383620" cy="312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8231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2160" b="1" i="0" kern="1200" spc="0" dirty="0" smtClean="0">
                <a:solidFill>
                  <a:srgbClr val="252A48"/>
                </a:solidFill>
                <a:latin typeface="Proxima Nova Th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en-DK" sz="1400" b="0" dirty="0">
                <a:latin typeface="Proxima Nova Lt" panose="02000506030000020004" pitchFamily="2" charset="77"/>
              </a:rPr>
              <a:t>Navigation</a:t>
            </a:r>
          </a:p>
        </p:txBody>
      </p:sp>
      <p:sp>
        <p:nvSpPr>
          <p:cNvPr id="345" name="Title 1">
            <a:extLst>
              <a:ext uri="{FF2B5EF4-FFF2-40B4-BE49-F238E27FC236}">
                <a16:creationId xmlns:a16="http://schemas.microsoft.com/office/drawing/2014/main" id="{EFFA908C-F5C3-6C48-A3F1-643991BDDCA0}"/>
              </a:ext>
            </a:extLst>
          </p:cNvPr>
          <p:cNvSpPr txBox="1">
            <a:spLocks/>
          </p:cNvSpPr>
          <p:nvPr/>
        </p:nvSpPr>
        <p:spPr>
          <a:xfrm>
            <a:off x="6794688" y="1108145"/>
            <a:ext cx="2383620" cy="312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8231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2160" b="1" i="0" kern="1200" spc="0" dirty="0" smtClean="0">
                <a:solidFill>
                  <a:srgbClr val="252A48"/>
                </a:solidFill>
                <a:latin typeface="Proxima Nova Th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en-DK" sz="1400" b="0" dirty="0">
                <a:latin typeface="Proxima Nova Lt" panose="02000506030000020004" pitchFamily="2" charset="77"/>
              </a:rPr>
              <a:t>Calendar &amp; tasks</a:t>
            </a:r>
          </a:p>
        </p:txBody>
      </p:sp>
      <p:sp>
        <p:nvSpPr>
          <p:cNvPr id="347" name="Title 1">
            <a:extLst>
              <a:ext uri="{FF2B5EF4-FFF2-40B4-BE49-F238E27FC236}">
                <a16:creationId xmlns:a16="http://schemas.microsoft.com/office/drawing/2014/main" id="{94DEACFF-E77C-9E49-8F71-AA66B8A30D94}"/>
              </a:ext>
            </a:extLst>
          </p:cNvPr>
          <p:cNvSpPr txBox="1">
            <a:spLocks/>
          </p:cNvSpPr>
          <p:nvPr/>
        </p:nvSpPr>
        <p:spPr>
          <a:xfrm>
            <a:off x="9658567" y="1005895"/>
            <a:ext cx="2383620" cy="312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8231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2160" b="1" i="0" kern="1200" spc="0" dirty="0" smtClean="0">
                <a:solidFill>
                  <a:srgbClr val="252A48"/>
                </a:solidFill>
                <a:latin typeface="Proxima Nova Th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en-DK" sz="1400" b="0" dirty="0">
                <a:latin typeface="Proxima Nova Lt" panose="02000506030000020004" pitchFamily="2" charset="77"/>
              </a:rPr>
              <a:t>Communication</a:t>
            </a:r>
          </a:p>
        </p:txBody>
      </p:sp>
      <p:sp>
        <p:nvSpPr>
          <p:cNvPr id="348" name="Title 1">
            <a:extLst>
              <a:ext uri="{FF2B5EF4-FFF2-40B4-BE49-F238E27FC236}">
                <a16:creationId xmlns:a16="http://schemas.microsoft.com/office/drawing/2014/main" id="{426D93D1-912C-6A47-B344-67EF8171C734}"/>
              </a:ext>
            </a:extLst>
          </p:cNvPr>
          <p:cNvSpPr txBox="1">
            <a:spLocks/>
          </p:cNvSpPr>
          <p:nvPr/>
        </p:nvSpPr>
        <p:spPr>
          <a:xfrm>
            <a:off x="838200" y="3836100"/>
            <a:ext cx="2383620" cy="312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8231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2160" b="1" i="0" kern="1200" spc="0" dirty="0" smtClean="0">
                <a:solidFill>
                  <a:srgbClr val="252A48"/>
                </a:solidFill>
                <a:latin typeface="Proxima Nova Th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en-DK" sz="1400" b="0" dirty="0">
                <a:latin typeface="Proxima Nova Lt" panose="02000506030000020004" pitchFamily="2" charset="77"/>
              </a:rPr>
              <a:t>Files &amp; Folders</a:t>
            </a:r>
          </a:p>
        </p:txBody>
      </p:sp>
      <p:sp>
        <p:nvSpPr>
          <p:cNvPr id="349" name="Title 1">
            <a:extLst>
              <a:ext uri="{FF2B5EF4-FFF2-40B4-BE49-F238E27FC236}">
                <a16:creationId xmlns:a16="http://schemas.microsoft.com/office/drawing/2014/main" id="{4CAF0243-6829-8F45-9E68-7BACC213F410}"/>
              </a:ext>
            </a:extLst>
          </p:cNvPr>
          <p:cNvSpPr txBox="1">
            <a:spLocks/>
          </p:cNvSpPr>
          <p:nvPr/>
        </p:nvSpPr>
        <p:spPr>
          <a:xfrm>
            <a:off x="3781877" y="3833872"/>
            <a:ext cx="2383620" cy="312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8231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2160" b="1" i="0" kern="1200" spc="0" dirty="0" smtClean="0">
                <a:solidFill>
                  <a:srgbClr val="252A48"/>
                </a:solidFill>
                <a:latin typeface="Proxima Nova Th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en-DK" sz="1400" b="0" dirty="0">
                <a:latin typeface="Proxima Nova Lt" panose="02000506030000020004" pitchFamily="2" charset="77"/>
              </a:rPr>
              <a:t>Various</a:t>
            </a:r>
          </a:p>
        </p:txBody>
      </p:sp>
      <p:sp>
        <p:nvSpPr>
          <p:cNvPr id="350" name="Title 1">
            <a:extLst>
              <a:ext uri="{FF2B5EF4-FFF2-40B4-BE49-F238E27FC236}">
                <a16:creationId xmlns:a16="http://schemas.microsoft.com/office/drawing/2014/main" id="{E42DD8A8-4E4A-1F4D-A466-9CD2787D9F22}"/>
              </a:ext>
            </a:extLst>
          </p:cNvPr>
          <p:cNvSpPr txBox="1">
            <a:spLocks/>
          </p:cNvSpPr>
          <p:nvPr/>
        </p:nvSpPr>
        <p:spPr>
          <a:xfrm>
            <a:off x="6794688" y="3792163"/>
            <a:ext cx="2383620" cy="312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8231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2160" b="1" i="0" kern="1200" spc="0" dirty="0" smtClean="0">
                <a:solidFill>
                  <a:srgbClr val="252A48"/>
                </a:solidFill>
                <a:latin typeface="Proxima Nova Th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en-DK" sz="1400" b="0" dirty="0">
                <a:latin typeface="Proxima Nova Lt" panose="02000506030000020004" pitchFamily="2" charset="77"/>
              </a:rPr>
              <a:t>Content &amp; design</a:t>
            </a:r>
          </a:p>
        </p:txBody>
      </p:sp>
    </p:spTree>
    <p:extLst>
      <p:ext uri="{BB962C8B-B14F-4D97-AF65-F5344CB8AC3E}">
        <p14:creationId xmlns:p14="http://schemas.microsoft.com/office/powerpoint/2010/main" val="3792004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61D14-3511-3440-B031-3154754D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Content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FE42D-C7E5-924B-9FE4-64A831BB12C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overview</a:t>
            </a:r>
            <a:r>
              <a:rPr lang="da-DK" dirty="0"/>
              <a:t> </a:t>
            </a:r>
          </a:p>
          <a:p>
            <a:r>
              <a:rPr lang="da-DK" dirty="0"/>
              <a:t>The [Company </a:t>
            </a:r>
            <a:r>
              <a:rPr lang="da-DK" dirty="0" err="1"/>
              <a:t>Name</a:t>
            </a:r>
            <a:r>
              <a:rPr lang="da-DK" dirty="0"/>
              <a:t>] </a:t>
            </a:r>
            <a:r>
              <a:rPr lang="da-DK" dirty="0" err="1"/>
              <a:t>onboarding</a:t>
            </a:r>
            <a:r>
              <a:rPr lang="da-DK" dirty="0"/>
              <a:t> </a:t>
            </a:r>
            <a:r>
              <a:rPr lang="da-DK" dirty="0" err="1"/>
              <a:t>journey</a:t>
            </a:r>
            <a:endParaRPr lang="da-DK" dirty="0"/>
          </a:p>
          <a:p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first</a:t>
            </a:r>
            <a:r>
              <a:rPr lang="da-DK" dirty="0"/>
              <a:t> </a:t>
            </a:r>
            <a:r>
              <a:rPr lang="da-DK" dirty="0" err="1"/>
              <a:t>week</a:t>
            </a:r>
            <a:r>
              <a:rPr lang="da-DK" dirty="0"/>
              <a:t> and </a:t>
            </a:r>
            <a:r>
              <a:rPr lang="da-DK" dirty="0" err="1"/>
              <a:t>goals</a:t>
            </a:r>
            <a:endParaRPr lang="da-DK" dirty="0"/>
          </a:p>
          <a:p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second</a:t>
            </a:r>
            <a:r>
              <a:rPr lang="da-DK" dirty="0"/>
              <a:t> </a:t>
            </a:r>
            <a:r>
              <a:rPr lang="da-DK" dirty="0" err="1"/>
              <a:t>week</a:t>
            </a:r>
            <a:r>
              <a:rPr lang="da-DK" dirty="0"/>
              <a:t> and </a:t>
            </a:r>
            <a:r>
              <a:rPr lang="da-DK" dirty="0" err="1"/>
              <a:t>goals</a:t>
            </a:r>
            <a:endParaRPr lang="da-DK" dirty="0"/>
          </a:p>
          <a:p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third</a:t>
            </a:r>
            <a:r>
              <a:rPr lang="da-DK" dirty="0"/>
              <a:t> </a:t>
            </a:r>
            <a:r>
              <a:rPr lang="da-DK" dirty="0" err="1"/>
              <a:t>week</a:t>
            </a:r>
            <a:r>
              <a:rPr lang="da-DK" dirty="0"/>
              <a:t> and </a:t>
            </a:r>
            <a:r>
              <a:rPr lang="da-DK" dirty="0" err="1"/>
              <a:t>goals</a:t>
            </a:r>
            <a:endParaRPr lang="da-DK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A5FF4E1-11E5-E04C-9A6F-650F633807A8}"/>
              </a:ext>
            </a:extLst>
          </p:cNvPr>
          <p:cNvSpPr/>
          <p:nvPr/>
        </p:nvSpPr>
        <p:spPr>
          <a:xfrm>
            <a:off x="10433538" y="199292"/>
            <a:ext cx="1418493" cy="3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1352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27">
            <a:extLst>
              <a:ext uri="{FF2B5EF4-FFF2-40B4-BE49-F238E27FC236}">
                <a16:creationId xmlns:a16="http://schemas.microsoft.com/office/drawing/2014/main" id="{5FBBF782-42E9-9747-862B-036690E69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9940" y="3615430"/>
            <a:ext cx="4681609" cy="46816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B2958E-8148-6E4F-85AA-AA5B34EAF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overview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54057C6-4B00-8849-A044-147C7A14EC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722" y="2514609"/>
            <a:ext cx="4559300" cy="3177786"/>
          </a:xfrm>
        </p:spPr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</a:rPr>
              <a:t>Department </a:t>
            </a:r>
            <a:br>
              <a:rPr lang="da-DK" dirty="0">
                <a:solidFill>
                  <a:schemeClr val="tx2"/>
                </a:solidFill>
              </a:rPr>
            </a:br>
            <a:r>
              <a:rPr lang="da-DK" b="1" dirty="0">
                <a:solidFill>
                  <a:schemeClr val="tx2"/>
                </a:solidFill>
              </a:rPr>
              <a:t>Write </a:t>
            </a:r>
            <a:r>
              <a:rPr lang="da-DK" b="1" dirty="0" err="1">
                <a:solidFill>
                  <a:schemeClr val="tx2"/>
                </a:solidFill>
              </a:rPr>
              <a:t>department</a:t>
            </a:r>
            <a:r>
              <a:rPr lang="da-DK" b="1" dirty="0">
                <a:solidFill>
                  <a:schemeClr val="tx2"/>
                </a:solidFill>
              </a:rPr>
              <a:t> </a:t>
            </a:r>
            <a:r>
              <a:rPr lang="da-DK" b="1" dirty="0" err="1">
                <a:solidFill>
                  <a:schemeClr val="tx2"/>
                </a:solidFill>
              </a:rPr>
              <a:t>here</a:t>
            </a:r>
            <a:endParaRPr lang="da-DK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a-DK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</a:rPr>
              <a:t>Professional Buddy </a:t>
            </a:r>
          </a:p>
          <a:p>
            <a:pPr marL="0" indent="0">
              <a:buNone/>
            </a:pPr>
            <a:r>
              <a:rPr lang="da-DK" b="1" dirty="0">
                <a:solidFill>
                  <a:schemeClr val="tx2"/>
                </a:solidFill>
              </a:rPr>
              <a:t>Write </a:t>
            </a:r>
            <a:r>
              <a:rPr lang="da-DK" b="1" dirty="0" err="1">
                <a:solidFill>
                  <a:schemeClr val="tx2"/>
                </a:solidFill>
              </a:rPr>
              <a:t>name</a:t>
            </a:r>
            <a:r>
              <a:rPr lang="da-DK" b="1" dirty="0">
                <a:solidFill>
                  <a:schemeClr val="tx2"/>
                </a:solidFill>
              </a:rPr>
              <a:t> </a:t>
            </a:r>
            <a:r>
              <a:rPr lang="da-DK" b="1" dirty="0" err="1">
                <a:solidFill>
                  <a:schemeClr val="tx2"/>
                </a:solidFill>
              </a:rPr>
              <a:t>here</a:t>
            </a:r>
            <a:endParaRPr lang="da-DK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a-DK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chemeClr val="tx2"/>
                </a:solidFill>
              </a:rPr>
              <a:t>Social Buddy </a:t>
            </a:r>
          </a:p>
          <a:p>
            <a:pPr marL="0" indent="0">
              <a:buNone/>
            </a:pPr>
            <a:r>
              <a:rPr lang="da-DK" b="1" dirty="0">
                <a:solidFill>
                  <a:schemeClr val="tx2"/>
                </a:solidFill>
              </a:rPr>
              <a:t>Write </a:t>
            </a:r>
            <a:r>
              <a:rPr lang="da-DK" b="1" dirty="0" err="1">
                <a:solidFill>
                  <a:schemeClr val="tx2"/>
                </a:solidFill>
              </a:rPr>
              <a:t>name</a:t>
            </a:r>
            <a:r>
              <a:rPr lang="da-DK" b="1" dirty="0">
                <a:solidFill>
                  <a:schemeClr val="tx2"/>
                </a:solidFill>
              </a:rPr>
              <a:t> </a:t>
            </a:r>
            <a:r>
              <a:rPr lang="da-DK" b="1" dirty="0" err="1">
                <a:solidFill>
                  <a:schemeClr val="tx2"/>
                </a:solidFill>
              </a:rPr>
              <a:t>here</a:t>
            </a:r>
            <a:endParaRPr lang="da-DK" b="1" dirty="0">
              <a:solidFill>
                <a:schemeClr val="tx2"/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508A1E0-CD56-3F48-AE43-507FB37B9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DK"/>
              <a:t>Page </a:t>
            </a:r>
            <a:fld id="{E00C3FE1-B391-FA45-A39B-4CE9A0B17208}" type="slidenum">
              <a:rPr lang="en-DK" smtClean="0"/>
              <a:pPr/>
              <a:t>3</a:t>
            </a:fld>
            <a:endParaRPr lang="en-DK" sz="900" dirty="0"/>
          </a:p>
        </p:txBody>
      </p: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92ABF8CB-9EEE-974B-B752-D3E608A0FB1C}"/>
              </a:ext>
            </a:extLst>
          </p:cNvPr>
          <p:cNvCxnSpPr>
            <a:cxnSpLocks/>
          </p:cNvCxnSpPr>
          <p:nvPr/>
        </p:nvCxnSpPr>
        <p:spPr>
          <a:xfrm>
            <a:off x="942722" y="1950428"/>
            <a:ext cx="128693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Buet forbindelse 13">
            <a:extLst>
              <a:ext uri="{FF2B5EF4-FFF2-40B4-BE49-F238E27FC236}">
                <a16:creationId xmlns:a16="http://schemas.microsoft.com/office/drawing/2014/main" id="{8166BD0E-A09E-6744-A7F9-6C05EF7ACE5A}"/>
              </a:ext>
            </a:extLst>
          </p:cNvPr>
          <p:cNvCxnSpPr>
            <a:cxnSpLocks/>
          </p:cNvCxnSpPr>
          <p:nvPr/>
        </p:nvCxnSpPr>
        <p:spPr>
          <a:xfrm>
            <a:off x="-821249" y="248354"/>
            <a:ext cx="1642498" cy="1248824"/>
          </a:xfrm>
          <a:prstGeom prst="curvedConnector3">
            <a:avLst>
              <a:gd name="adj1" fmla="val 39691"/>
            </a:avLst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ktangel 13">
            <a:extLst>
              <a:ext uri="{FF2B5EF4-FFF2-40B4-BE49-F238E27FC236}">
                <a16:creationId xmlns:a16="http://schemas.microsoft.com/office/drawing/2014/main" id="{9B1D5D4D-95A3-9A45-B90B-59B4341E0508}"/>
              </a:ext>
            </a:extLst>
          </p:cNvPr>
          <p:cNvSpPr/>
          <p:nvPr/>
        </p:nvSpPr>
        <p:spPr>
          <a:xfrm>
            <a:off x="10266744" y="5133830"/>
            <a:ext cx="1385610" cy="640321"/>
          </a:xfrm>
          <a:prstGeom prst="rect">
            <a:avLst/>
          </a:prstGeom>
          <a:solidFill>
            <a:srgbClr val="123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0" name="Pladsholder til billede 18" descr="Et billede, der indeholder bord, person, bærbar computer, computer&#10;&#10;Automatisk genereret beskrivelse">
            <a:extLst>
              <a:ext uri="{FF2B5EF4-FFF2-40B4-BE49-F238E27FC236}">
                <a16:creationId xmlns:a16="http://schemas.microsoft.com/office/drawing/2014/main" id="{7A33EC73-334A-9F40-BCF0-8A5E9310FE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3878" r="23878"/>
          <a:stretch>
            <a:fillRect/>
          </a:stretch>
        </p:blipFill>
        <p:spPr/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7085689-DB5C-EF4D-8C8A-6710283AC1B2}"/>
              </a:ext>
            </a:extLst>
          </p:cNvPr>
          <p:cNvSpPr/>
          <p:nvPr/>
        </p:nvSpPr>
        <p:spPr>
          <a:xfrm>
            <a:off x="10503877" y="152400"/>
            <a:ext cx="1524000" cy="527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8359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FF2D6-1EA1-F642-AC63-1A1CAA652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[Company </a:t>
            </a:r>
            <a:r>
              <a:rPr lang="da-DK" dirty="0" err="1"/>
              <a:t>Name</a:t>
            </a:r>
            <a:r>
              <a:rPr lang="da-DK" dirty="0"/>
              <a:t>] </a:t>
            </a:r>
            <a:r>
              <a:rPr lang="da-DK" dirty="0" err="1"/>
              <a:t>onboarding</a:t>
            </a:r>
            <a:r>
              <a:rPr lang="da-DK" dirty="0"/>
              <a:t> </a:t>
            </a:r>
            <a:r>
              <a:rPr lang="da-DK" dirty="0" err="1"/>
              <a:t>journey</a:t>
            </a: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14360-F185-AA4E-A019-587037E88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DK"/>
              <a:t>Page </a:t>
            </a:r>
            <a:fld id="{E00C3FE1-B391-FA45-A39B-4CE9A0B17208}" type="slidenum">
              <a:rPr lang="en-DK" smtClean="0"/>
              <a:pPr/>
              <a:t>4</a:t>
            </a:fld>
            <a:endParaRPr lang="en-DK" sz="900" dirty="0"/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BCA01D6B-09FE-9F45-A1B1-67ABF027C0A4}"/>
              </a:ext>
            </a:extLst>
          </p:cNvPr>
          <p:cNvSpPr/>
          <p:nvPr/>
        </p:nvSpPr>
        <p:spPr>
          <a:xfrm>
            <a:off x="937015" y="2518974"/>
            <a:ext cx="1440000" cy="1080000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ID" sz="700" spc="300" dirty="0">
                <a:solidFill>
                  <a:schemeClr val="accent1"/>
                </a:solidFill>
                <a:latin typeface="Proxima Nova Rg" panose="02000506030000020004" pitchFamily="2" charset="77"/>
              </a:rPr>
              <a:t>Preboarding</a:t>
            </a:r>
          </a:p>
          <a:p>
            <a:endParaRPr lang="en-ID" sz="500" spc="300" dirty="0">
              <a:solidFill>
                <a:schemeClr val="accent1"/>
              </a:solidFill>
              <a:latin typeface="Proxima Nova Rg" panose="02000506030000020004" pitchFamily="2" charset="77"/>
            </a:endParaRPr>
          </a:p>
          <a:p>
            <a:r>
              <a:rPr lang="en-ID" sz="1100" dirty="0">
                <a:solidFill>
                  <a:schemeClr val="tx1"/>
                </a:solidFill>
                <a:latin typeface="Proxima Nova Rg" panose="02000506030000020004" pitchFamily="2" charset="77"/>
              </a:rPr>
              <a:t>Introduction to your new work place, colleagues and culture</a:t>
            </a:r>
          </a:p>
          <a:p>
            <a:endParaRPr lang="en-ID" dirty="0">
              <a:solidFill>
                <a:schemeClr val="tx1"/>
              </a:solidFill>
              <a:latin typeface="Proxima Nova Rg" panose="02000506030000020004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BB8C1F-BF54-3541-BE07-8F9556298AC0}"/>
              </a:ext>
            </a:extLst>
          </p:cNvPr>
          <p:cNvSpPr/>
          <p:nvPr/>
        </p:nvSpPr>
        <p:spPr>
          <a:xfrm>
            <a:off x="454307" y="3818466"/>
            <a:ext cx="11267362" cy="11605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081F29-7456-924A-BFC5-14AC3D542D2B}"/>
              </a:ext>
            </a:extLst>
          </p:cNvPr>
          <p:cNvSpPr/>
          <p:nvPr/>
        </p:nvSpPr>
        <p:spPr>
          <a:xfrm>
            <a:off x="937015" y="3818466"/>
            <a:ext cx="84666" cy="84666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616FBA-73BC-B94A-8412-C7FE066E55A6}"/>
              </a:ext>
            </a:extLst>
          </p:cNvPr>
          <p:cNvSpPr/>
          <p:nvPr/>
        </p:nvSpPr>
        <p:spPr>
          <a:xfrm>
            <a:off x="2387346" y="3814418"/>
            <a:ext cx="84666" cy="84666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38887D31-2E04-7A41-93D5-D5965308E700}"/>
              </a:ext>
            </a:extLst>
          </p:cNvPr>
          <p:cNvSpPr/>
          <p:nvPr/>
        </p:nvSpPr>
        <p:spPr>
          <a:xfrm>
            <a:off x="2387346" y="4093815"/>
            <a:ext cx="1440000" cy="1080000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ID" sz="700" spc="300" dirty="0">
                <a:solidFill>
                  <a:schemeClr val="accent1"/>
                </a:solidFill>
                <a:latin typeface="Proxima Nova Rg" panose="02000506030000020004" pitchFamily="2" charset="77"/>
              </a:rPr>
              <a:t>Breakfast </a:t>
            </a:r>
          </a:p>
          <a:p>
            <a:endParaRPr lang="en-ID" sz="500" spc="300" dirty="0">
              <a:solidFill>
                <a:schemeClr val="accent1"/>
              </a:solidFill>
              <a:latin typeface="Proxima Nova Rg" panose="02000506030000020004" pitchFamily="2" charset="77"/>
            </a:endParaRPr>
          </a:p>
          <a:p>
            <a:r>
              <a:rPr lang="en-ID" sz="1100" dirty="0">
                <a:solidFill>
                  <a:schemeClr val="tx1"/>
                </a:solidFill>
                <a:latin typeface="Proxima Nova Rg" panose="02000506030000020004" pitchFamily="2" charset="77"/>
              </a:rPr>
              <a:t>We will start your first day with a department breakfast</a:t>
            </a:r>
          </a:p>
          <a:p>
            <a:endParaRPr lang="en-ID" dirty="0">
              <a:solidFill>
                <a:schemeClr val="tx1"/>
              </a:solidFill>
              <a:latin typeface="Proxima Nova Rg" panose="02000506030000020004" pitchFamily="2" charset="77"/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672649BD-1953-A941-81AC-C9389C2D12AC}"/>
              </a:ext>
            </a:extLst>
          </p:cNvPr>
          <p:cNvSpPr/>
          <p:nvPr/>
        </p:nvSpPr>
        <p:spPr>
          <a:xfrm>
            <a:off x="5993425" y="2518974"/>
            <a:ext cx="1440000" cy="1080000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ID" sz="700" spc="300" dirty="0">
                <a:solidFill>
                  <a:schemeClr val="accent1"/>
                </a:solidFill>
                <a:latin typeface="Proxima Nova Rg" panose="02000506030000020004" pitchFamily="2" charset="77"/>
              </a:rPr>
              <a:t>Get to know</a:t>
            </a:r>
          </a:p>
          <a:p>
            <a:endParaRPr lang="en-ID" sz="500" spc="300" dirty="0">
              <a:solidFill>
                <a:schemeClr val="accent1"/>
              </a:solidFill>
              <a:latin typeface="Proxima Nova Rg" panose="02000506030000020004" pitchFamily="2" charset="77"/>
            </a:endParaRPr>
          </a:p>
          <a:p>
            <a:r>
              <a:rPr lang="en-ID" sz="1100" dirty="0">
                <a:solidFill>
                  <a:schemeClr val="tx1"/>
                </a:solidFill>
                <a:latin typeface="Proxima Nova Rg" panose="02000506030000020004" pitchFamily="2" charset="77"/>
              </a:rPr>
              <a:t>Office tour, department and introductions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607389-E40B-2B4C-9672-47933EEAFBE6}"/>
              </a:ext>
            </a:extLst>
          </p:cNvPr>
          <p:cNvSpPr/>
          <p:nvPr/>
        </p:nvSpPr>
        <p:spPr>
          <a:xfrm>
            <a:off x="3465220" y="3824356"/>
            <a:ext cx="84666" cy="84666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BC0376-BD29-7444-A0B0-5F1DDB4F2D36}"/>
              </a:ext>
            </a:extLst>
          </p:cNvPr>
          <p:cNvSpPr/>
          <p:nvPr/>
        </p:nvSpPr>
        <p:spPr>
          <a:xfrm>
            <a:off x="4758071" y="3814417"/>
            <a:ext cx="84666" cy="84666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FA8858AA-A1D2-9345-90D7-CA1C9A6C0807}"/>
              </a:ext>
            </a:extLst>
          </p:cNvPr>
          <p:cNvSpPr/>
          <p:nvPr/>
        </p:nvSpPr>
        <p:spPr>
          <a:xfrm>
            <a:off x="4758071" y="4093815"/>
            <a:ext cx="1440000" cy="1080000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ID" sz="700" spc="300" dirty="0">
                <a:solidFill>
                  <a:schemeClr val="accent1"/>
                </a:solidFill>
                <a:latin typeface="Proxima Nova Rg" panose="02000506030000020004" pitchFamily="2" charset="77"/>
              </a:rPr>
              <a:t>Buddies</a:t>
            </a:r>
          </a:p>
          <a:p>
            <a:endParaRPr lang="en-ID" sz="500" spc="300" dirty="0">
              <a:solidFill>
                <a:schemeClr val="accent1"/>
              </a:solidFill>
              <a:latin typeface="Proxima Nova Rg" panose="02000506030000020004" pitchFamily="2" charset="77"/>
            </a:endParaRPr>
          </a:p>
          <a:p>
            <a:r>
              <a:rPr lang="en-ID" sz="1100" dirty="0">
                <a:solidFill>
                  <a:schemeClr val="tx1"/>
                </a:solidFill>
                <a:latin typeface="Proxima Nova Rg" panose="02000506030000020004" pitchFamily="2" charset="77"/>
              </a:rPr>
              <a:t>Professional buddy in order to get to know tasks – social buddy for fun </a:t>
            </a:r>
          </a:p>
          <a:p>
            <a:endParaRPr lang="en-ID" dirty="0">
              <a:solidFill>
                <a:schemeClr val="tx1"/>
              </a:solidFill>
              <a:latin typeface="Proxima Nova Rg" panose="02000506030000020004" pitchFamily="2" charset="77"/>
            </a:endParaRPr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CACBA755-C5F7-5447-809B-7CC61248C3C7}"/>
              </a:ext>
            </a:extLst>
          </p:cNvPr>
          <p:cNvSpPr/>
          <p:nvPr/>
        </p:nvSpPr>
        <p:spPr>
          <a:xfrm>
            <a:off x="8521630" y="2518974"/>
            <a:ext cx="1440000" cy="1080000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ID" sz="700" spc="300" dirty="0">
                <a:solidFill>
                  <a:schemeClr val="accent1"/>
                </a:solidFill>
                <a:latin typeface="Proxima Nova Rg" panose="02000506030000020004" pitchFamily="2" charset="77"/>
              </a:rPr>
              <a:t>Product onboarding</a:t>
            </a:r>
          </a:p>
          <a:p>
            <a:endParaRPr lang="en-ID" sz="500" spc="300" dirty="0">
              <a:solidFill>
                <a:schemeClr val="accent1"/>
              </a:solidFill>
              <a:latin typeface="Proxima Nova Rg" panose="02000506030000020004" pitchFamily="2" charset="77"/>
            </a:endParaRPr>
          </a:p>
          <a:p>
            <a:r>
              <a:rPr lang="en-ID" sz="1100" dirty="0">
                <a:solidFill>
                  <a:schemeClr val="tx1"/>
                </a:solidFill>
                <a:latin typeface="Proxima Nova Rg" panose="02000506030000020004" pitchFamily="2" charset="77"/>
              </a:rPr>
              <a:t>Learn about our product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1958B6-EA5C-6D48-B725-E7049EBB355D}"/>
              </a:ext>
            </a:extLst>
          </p:cNvPr>
          <p:cNvSpPr/>
          <p:nvPr/>
        </p:nvSpPr>
        <p:spPr>
          <a:xfrm>
            <a:off x="5993425" y="3814417"/>
            <a:ext cx="84666" cy="84666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981D15-7FF8-D64D-A11E-40390B1F5DCF}"/>
              </a:ext>
            </a:extLst>
          </p:cNvPr>
          <p:cNvSpPr txBox="1"/>
          <p:nvPr/>
        </p:nvSpPr>
        <p:spPr>
          <a:xfrm>
            <a:off x="831914" y="1136246"/>
            <a:ext cx="1098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roxima Nova Rg" panose="02000506030000020004" pitchFamily="2" charset="77"/>
              </a:rPr>
              <a:t>A part of becoming a part of our company is getting to know your colleagues, our product and the company in general. Below you find some onboarding milestones that all new hires will attend.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A9D6F07-7D63-5D4C-96A8-0449EF3EF4B5}"/>
              </a:ext>
            </a:extLst>
          </p:cNvPr>
          <p:cNvSpPr/>
          <p:nvPr/>
        </p:nvSpPr>
        <p:spPr>
          <a:xfrm>
            <a:off x="2311039" y="3598974"/>
            <a:ext cx="6431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spc="300" dirty="0">
                <a:solidFill>
                  <a:schemeClr val="accent1"/>
                </a:solidFill>
                <a:latin typeface="Proxima Nova Rg" panose="02000506030000020004" pitchFamily="2" charset="77"/>
              </a:rPr>
              <a:t>DAY 1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428E9C40-26B0-214B-A862-3C405284A50C}"/>
              </a:ext>
            </a:extLst>
          </p:cNvPr>
          <p:cNvSpPr/>
          <p:nvPr/>
        </p:nvSpPr>
        <p:spPr>
          <a:xfrm>
            <a:off x="10913211" y="3619685"/>
            <a:ext cx="9044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spc="300" dirty="0">
                <a:solidFill>
                  <a:schemeClr val="accent1"/>
                </a:solidFill>
                <a:latin typeface="Proxima Nova Rg" panose="02000506030000020004" pitchFamily="2" charset="77"/>
              </a:rPr>
              <a:t>MONTH 3</a:t>
            </a:r>
          </a:p>
        </p:txBody>
      </p:sp>
      <p:cxnSp>
        <p:nvCxnSpPr>
          <p:cNvPr id="20" name="Buet forbindelse 13">
            <a:extLst>
              <a:ext uri="{FF2B5EF4-FFF2-40B4-BE49-F238E27FC236}">
                <a16:creationId xmlns:a16="http://schemas.microsoft.com/office/drawing/2014/main" id="{2B5406B9-60F1-F749-BA2C-6BBD07205DE9}"/>
              </a:ext>
            </a:extLst>
          </p:cNvPr>
          <p:cNvCxnSpPr>
            <a:cxnSpLocks/>
          </p:cNvCxnSpPr>
          <p:nvPr/>
        </p:nvCxnSpPr>
        <p:spPr>
          <a:xfrm flipH="1">
            <a:off x="10088972" y="3875324"/>
            <a:ext cx="1728654" cy="2819836"/>
          </a:xfrm>
          <a:prstGeom prst="curvedConnector4">
            <a:avLst>
              <a:gd name="adj1" fmla="val -16674"/>
              <a:gd name="adj2" fmla="val 51910"/>
            </a:avLst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id="{4C1D58E4-676A-7F4F-B675-DD2E5F4A4805}"/>
              </a:ext>
            </a:extLst>
          </p:cNvPr>
          <p:cNvSpPr/>
          <p:nvPr/>
        </p:nvSpPr>
        <p:spPr>
          <a:xfrm>
            <a:off x="3465220" y="2518974"/>
            <a:ext cx="1440000" cy="1080000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ID" sz="700" spc="300" dirty="0">
                <a:solidFill>
                  <a:schemeClr val="accent1"/>
                </a:solidFill>
                <a:latin typeface="Proxima Nova Rg" panose="02000506030000020004" pitchFamily="2" charset="77"/>
              </a:rPr>
              <a:t>[Event]</a:t>
            </a:r>
          </a:p>
          <a:p>
            <a:endParaRPr lang="en-ID" sz="500" spc="300" dirty="0">
              <a:solidFill>
                <a:schemeClr val="accent1"/>
              </a:solidFill>
              <a:latin typeface="Proxima Nova Rg" panose="02000506030000020004" pitchFamily="2" charset="77"/>
            </a:endParaRPr>
          </a:p>
          <a:p>
            <a:r>
              <a:rPr lang="en-ID" sz="1100" dirty="0">
                <a:solidFill>
                  <a:schemeClr val="tx1"/>
                </a:solidFill>
                <a:latin typeface="Proxima Nova Rg" panose="02000506030000020004" pitchFamily="2" charset="77"/>
              </a:rPr>
              <a:t>Add text about event</a:t>
            </a:r>
          </a:p>
          <a:p>
            <a:endParaRPr lang="en-ID" dirty="0">
              <a:solidFill>
                <a:schemeClr val="tx1"/>
              </a:solidFill>
              <a:latin typeface="Proxima Nova Rg" panose="02000506030000020004" pitchFamily="2" charset="77"/>
            </a:endParaRPr>
          </a:p>
        </p:txBody>
      </p:sp>
      <p:sp>
        <p:nvSpPr>
          <p:cNvPr id="24" name="Oval 16">
            <a:extLst>
              <a:ext uri="{FF2B5EF4-FFF2-40B4-BE49-F238E27FC236}">
                <a16:creationId xmlns:a16="http://schemas.microsoft.com/office/drawing/2014/main" id="{59596BE2-BF42-2A47-A2D6-49DE58262C7F}"/>
              </a:ext>
            </a:extLst>
          </p:cNvPr>
          <p:cNvSpPr/>
          <p:nvPr/>
        </p:nvSpPr>
        <p:spPr>
          <a:xfrm>
            <a:off x="7128796" y="3823753"/>
            <a:ext cx="84666" cy="84666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6" name="Rectangle: Rounded Corners 5">
            <a:extLst>
              <a:ext uri="{FF2B5EF4-FFF2-40B4-BE49-F238E27FC236}">
                <a16:creationId xmlns:a16="http://schemas.microsoft.com/office/drawing/2014/main" id="{4147D3F0-B6F7-2547-8D0B-F2DC84F8B613}"/>
              </a:ext>
            </a:extLst>
          </p:cNvPr>
          <p:cNvSpPr/>
          <p:nvPr/>
        </p:nvSpPr>
        <p:spPr>
          <a:xfrm>
            <a:off x="9488952" y="4093815"/>
            <a:ext cx="1440000" cy="1080000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ID" sz="700" spc="300" dirty="0">
                <a:solidFill>
                  <a:schemeClr val="accent1"/>
                </a:solidFill>
                <a:latin typeface="Proxima Nova Rg" panose="02000506030000020004" pitchFamily="2" charset="77"/>
              </a:rPr>
              <a:t>Your skills</a:t>
            </a:r>
          </a:p>
          <a:p>
            <a:endParaRPr lang="en-ID" sz="500" spc="300" dirty="0">
              <a:solidFill>
                <a:schemeClr val="accent1"/>
              </a:solidFill>
              <a:latin typeface="Proxima Nova Rg" panose="02000506030000020004" pitchFamily="2" charset="77"/>
            </a:endParaRPr>
          </a:p>
          <a:p>
            <a:r>
              <a:rPr lang="en-ID" sz="1100" dirty="0">
                <a:solidFill>
                  <a:schemeClr val="tx1"/>
                </a:solidFill>
                <a:latin typeface="Proxima Nova Rg" panose="02000506030000020004" pitchFamily="2" charset="77"/>
              </a:rPr>
              <a:t>Onboarding case </a:t>
            </a:r>
          </a:p>
          <a:p>
            <a:endParaRPr lang="en-ID" dirty="0">
              <a:solidFill>
                <a:schemeClr val="tx1"/>
              </a:solidFill>
              <a:latin typeface="Proxima Nova Rg" panose="02000506030000020004" pitchFamily="2" charset="77"/>
            </a:endParaRPr>
          </a:p>
        </p:txBody>
      </p:sp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id="{2869428A-FF1C-6740-9CAC-578315976F53}"/>
              </a:ext>
            </a:extLst>
          </p:cNvPr>
          <p:cNvSpPr/>
          <p:nvPr/>
        </p:nvSpPr>
        <p:spPr>
          <a:xfrm>
            <a:off x="7125651" y="4093815"/>
            <a:ext cx="1440000" cy="1080000"/>
          </a:xfrm>
          <a:prstGeom prst="roundRect">
            <a:avLst>
              <a:gd name="adj" fmla="val 4495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ID" sz="700" spc="300" dirty="0">
                <a:solidFill>
                  <a:schemeClr val="accent1"/>
                </a:solidFill>
                <a:latin typeface="Proxima Nova Rg" panose="02000506030000020004" pitchFamily="2" charset="77"/>
              </a:rPr>
              <a:t>Check in’s </a:t>
            </a:r>
          </a:p>
          <a:p>
            <a:endParaRPr lang="en-ID" sz="500" spc="300" dirty="0">
              <a:solidFill>
                <a:schemeClr val="accent1"/>
              </a:solidFill>
              <a:latin typeface="Proxima Nova Rg" panose="02000506030000020004" pitchFamily="2" charset="77"/>
            </a:endParaRPr>
          </a:p>
          <a:p>
            <a:r>
              <a:rPr lang="en-ID" sz="1100" dirty="0">
                <a:solidFill>
                  <a:schemeClr val="tx1"/>
                </a:solidFill>
                <a:latin typeface="Proxima Nova Rg" panose="02000506030000020004" pitchFamily="2" charset="77"/>
              </a:rPr>
              <a:t>Weekly with your  manager</a:t>
            </a:r>
            <a:br>
              <a:rPr lang="en-ID" sz="1100" dirty="0">
                <a:solidFill>
                  <a:schemeClr val="tx1"/>
                </a:solidFill>
                <a:latin typeface="Proxima Nova Rg" panose="02000506030000020004" pitchFamily="2" charset="77"/>
              </a:rPr>
            </a:br>
            <a:r>
              <a:rPr lang="en-ID" sz="1100" dirty="0">
                <a:solidFill>
                  <a:schemeClr val="tx1"/>
                </a:solidFill>
                <a:latin typeface="Proxima Nova Rg" panose="02000506030000020004" pitchFamily="2" charset="77"/>
              </a:rPr>
              <a:t>Daily with your professional buddy the first weeks </a:t>
            </a:r>
          </a:p>
          <a:p>
            <a:endParaRPr lang="en-ID" dirty="0">
              <a:solidFill>
                <a:schemeClr val="tx1"/>
              </a:solidFill>
              <a:latin typeface="Proxima Nova Rg" panose="02000506030000020004" pitchFamily="2" charset="77"/>
            </a:endParaRPr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id="{A83E26AC-C386-C347-86F8-6FA9DB7639C2}"/>
              </a:ext>
            </a:extLst>
          </p:cNvPr>
          <p:cNvSpPr/>
          <p:nvPr/>
        </p:nvSpPr>
        <p:spPr>
          <a:xfrm>
            <a:off x="8521630" y="3823753"/>
            <a:ext cx="84666" cy="84666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8" name="Oval 16">
            <a:extLst>
              <a:ext uri="{FF2B5EF4-FFF2-40B4-BE49-F238E27FC236}">
                <a16:creationId xmlns:a16="http://schemas.microsoft.com/office/drawing/2014/main" id="{4D07145B-C9AF-4B4D-800C-DAD93DD5BBE2}"/>
              </a:ext>
            </a:extLst>
          </p:cNvPr>
          <p:cNvSpPr/>
          <p:nvPr/>
        </p:nvSpPr>
        <p:spPr>
          <a:xfrm>
            <a:off x="9496376" y="3823753"/>
            <a:ext cx="84666" cy="84666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D99B1B6-7E05-D84A-A56F-E054C95779CC}"/>
              </a:ext>
            </a:extLst>
          </p:cNvPr>
          <p:cNvSpPr/>
          <p:nvPr/>
        </p:nvSpPr>
        <p:spPr>
          <a:xfrm>
            <a:off x="10468708" y="140677"/>
            <a:ext cx="1348918" cy="422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5514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326120-4BD3-492F-8A2B-DA98E43A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 Rg" panose="02000506030000020004" pitchFamily="2" charset="77"/>
                <a:cs typeface="Poppins Light" panose="00000400000000000000" pitchFamily="2" charset="0"/>
              </a:rPr>
              <a:t>Week 1</a:t>
            </a:r>
            <a:br>
              <a:rPr lang="en-US" dirty="0">
                <a:latin typeface="Proxima Nova Rg" panose="02000506030000020004" pitchFamily="2" charset="77"/>
                <a:cs typeface="Poppins Light" panose="00000400000000000000" pitchFamily="2" charset="0"/>
              </a:rPr>
            </a:br>
            <a:r>
              <a:rPr lang="en-US" sz="1400" b="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dates here</a:t>
            </a:r>
            <a:endParaRPr lang="da-DK" b="0" dirty="0">
              <a:latin typeface="Proxima Nova Rg" panose="02000506030000020004" pitchFamily="2" charset="77"/>
              <a:cs typeface="Poppins Light" panose="00000400000000000000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880D08-0D6E-431B-B328-9698AF93A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048158"/>
              </p:ext>
            </p:extLst>
          </p:nvPr>
        </p:nvGraphicFramePr>
        <p:xfrm>
          <a:off x="142032" y="1329266"/>
          <a:ext cx="11907935" cy="4723191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381587">
                  <a:extLst>
                    <a:ext uri="{9D8B030D-6E8A-4147-A177-3AD203B41FA5}">
                      <a16:colId xmlns:a16="http://schemas.microsoft.com/office/drawing/2014/main" val="666790878"/>
                    </a:ext>
                  </a:extLst>
                </a:gridCol>
                <a:gridCol w="2381587">
                  <a:extLst>
                    <a:ext uri="{9D8B030D-6E8A-4147-A177-3AD203B41FA5}">
                      <a16:colId xmlns:a16="http://schemas.microsoft.com/office/drawing/2014/main" val="1060121475"/>
                    </a:ext>
                  </a:extLst>
                </a:gridCol>
                <a:gridCol w="2381587">
                  <a:extLst>
                    <a:ext uri="{9D8B030D-6E8A-4147-A177-3AD203B41FA5}">
                      <a16:colId xmlns:a16="http://schemas.microsoft.com/office/drawing/2014/main" val="1636451993"/>
                    </a:ext>
                  </a:extLst>
                </a:gridCol>
                <a:gridCol w="2381587">
                  <a:extLst>
                    <a:ext uri="{9D8B030D-6E8A-4147-A177-3AD203B41FA5}">
                      <a16:colId xmlns:a16="http://schemas.microsoft.com/office/drawing/2014/main" val="1760188282"/>
                    </a:ext>
                  </a:extLst>
                </a:gridCol>
                <a:gridCol w="2381587">
                  <a:extLst>
                    <a:ext uri="{9D8B030D-6E8A-4147-A177-3AD203B41FA5}">
                      <a16:colId xmlns:a16="http://schemas.microsoft.com/office/drawing/2014/main" val="956269429"/>
                    </a:ext>
                  </a:extLst>
                </a:gridCol>
              </a:tblGrid>
              <a:tr h="4723191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Monday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Tuesday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Wednesday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Thursday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Friday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547443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5F043D-9203-484F-9690-89BD9DE4AD95}"/>
              </a:ext>
            </a:extLst>
          </p:cNvPr>
          <p:cNvCxnSpPr/>
          <p:nvPr/>
        </p:nvCxnSpPr>
        <p:spPr>
          <a:xfrm>
            <a:off x="143069" y="1690688"/>
            <a:ext cx="11905862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A55B74-D47D-435B-A015-FC57A66F83B4}"/>
              </a:ext>
            </a:extLst>
          </p:cNvPr>
          <p:cNvSpPr txBox="1"/>
          <p:nvPr/>
        </p:nvSpPr>
        <p:spPr>
          <a:xfrm>
            <a:off x="142032" y="1821277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59DE53-32E4-4B09-B10B-29AC0E0A4C5B}"/>
              </a:ext>
            </a:extLst>
          </p:cNvPr>
          <p:cNvSpPr txBox="1"/>
          <p:nvPr/>
        </p:nvSpPr>
        <p:spPr>
          <a:xfrm>
            <a:off x="2525486" y="1821277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082D26-5D56-42E2-A6A8-FB46873494C3}"/>
              </a:ext>
            </a:extLst>
          </p:cNvPr>
          <p:cNvSpPr txBox="1"/>
          <p:nvPr/>
        </p:nvSpPr>
        <p:spPr>
          <a:xfrm>
            <a:off x="4908940" y="1821277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9061E6-4872-434F-ACF5-6480FB0E247F}"/>
              </a:ext>
            </a:extLst>
          </p:cNvPr>
          <p:cNvSpPr txBox="1"/>
          <p:nvPr/>
        </p:nvSpPr>
        <p:spPr>
          <a:xfrm>
            <a:off x="9752566" y="1821276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9DF5CA-44EE-429A-8E67-C16E131D8288}"/>
              </a:ext>
            </a:extLst>
          </p:cNvPr>
          <p:cNvSpPr txBox="1"/>
          <p:nvPr/>
        </p:nvSpPr>
        <p:spPr>
          <a:xfrm>
            <a:off x="2525485" y="4781453"/>
            <a:ext cx="9523445" cy="26161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fall back activities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86FFDE-7D2D-488D-AC1C-27461C40F29B}"/>
              </a:ext>
            </a:extLst>
          </p:cNvPr>
          <p:cNvSpPr txBox="1"/>
          <p:nvPr/>
        </p:nvSpPr>
        <p:spPr>
          <a:xfrm>
            <a:off x="7292394" y="1791138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21E815FC-0113-4F60-92DB-A40E11041B31}"/>
              </a:ext>
            </a:extLst>
          </p:cNvPr>
          <p:cNvSpPr txBox="1"/>
          <p:nvPr/>
        </p:nvSpPr>
        <p:spPr>
          <a:xfrm>
            <a:off x="140995" y="5397929"/>
            <a:ext cx="11907935" cy="26161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Daily check out with professional buddy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9B79252-75D4-40CC-9D90-924B4D561A97}"/>
              </a:ext>
            </a:extLst>
          </p:cNvPr>
          <p:cNvSpPr txBox="1"/>
          <p:nvPr/>
        </p:nvSpPr>
        <p:spPr>
          <a:xfrm>
            <a:off x="4908940" y="4253522"/>
            <a:ext cx="7134803" cy="26161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fall back activities here</a:t>
            </a:r>
          </a:p>
        </p:txBody>
      </p:sp>
      <p:pic>
        <p:nvPicPr>
          <p:cNvPr id="14" name="Billede 13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AD2D9AEC-B78E-DD48-8E7F-1A15350C5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858" y="287008"/>
            <a:ext cx="1164012" cy="173006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F2A145A4-E639-6544-8EBC-B9FF14DE5406}"/>
              </a:ext>
            </a:extLst>
          </p:cNvPr>
          <p:cNvSpPr/>
          <p:nvPr/>
        </p:nvSpPr>
        <p:spPr>
          <a:xfrm>
            <a:off x="10433538" y="140677"/>
            <a:ext cx="1441939" cy="4454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2478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78831-8018-144C-AA99-D9D4DF8C1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First </a:t>
            </a:r>
            <a:r>
              <a:rPr lang="da-DK" dirty="0" err="1"/>
              <a:t>week</a:t>
            </a:r>
            <a:r>
              <a:rPr lang="da-DK" dirty="0"/>
              <a:t> </a:t>
            </a:r>
            <a:r>
              <a:rPr lang="da-DK" dirty="0" err="1"/>
              <a:t>goals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26DE286-4474-0E40-A9D0-DD1E1852A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DK"/>
              <a:t>Page </a:t>
            </a:r>
            <a:fld id="{E00C3FE1-B391-FA45-A39B-4CE9A0B17208}" type="slidenum">
              <a:rPr lang="en-DK" smtClean="0"/>
              <a:pPr/>
              <a:t>6</a:t>
            </a:fld>
            <a:endParaRPr lang="en-DK" sz="9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499F2FE-9DC8-D544-825B-2A54A1A90D9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a-DK" dirty="0"/>
              <a:t>Write </a:t>
            </a:r>
            <a:r>
              <a:rPr lang="da-DK" dirty="0" err="1"/>
              <a:t>goal</a:t>
            </a:r>
            <a:r>
              <a:rPr lang="da-DK" dirty="0"/>
              <a:t> </a:t>
            </a:r>
            <a:r>
              <a:rPr lang="da-DK" dirty="0" err="1"/>
              <a:t>here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73EF30E-C150-B641-81AA-FBC41296368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a-DK" dirty="0"/>
              <a:t>Write </a:t>
            </a:r>
            <a:r>
              <a:rPr lang="da-DK" dirty="0" err="1"/>
              <a:t>goal</a:t>
            </a:r>
            <a:r>
              <a:rPr lang="da-DK" dirty="0"/>
              <a:t> </a:t>
            </a:r>
            <a:r>
              <a:rPr lang="da-DK" dirty="0" err="1"/>
              <a:t>here</a:t>
            </a:r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B937FF4-DBD7-EF41-979E-A1DAD0EB4CA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/>
              <a:t>Write </a:t>
            </a:r>
            <a:r>
              <a:rPr lang="da-DK" dirty="0" err="1"/>
              <a:t>goal</a:t>
            </a:r>
            <a:r>
              <a:rPr lang="da-DK" dirty="0"/>
              <a:t> </a:t>
            </a:r>
            <a:r>
              <a:rPr lang="da-DK" dirty="0" err="1"/>
              <a:t>here</a:t>
            </a:r>
            <a:endParaRPr lang="da-DK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387BEFE-A4B4-4747-9509-B2FBC3EC7372}"/>
              </a:ext>
            </a:extLst>
          </p:cNvPr>
          <p:cNvSpPr/>
          <p:nvPr/>
        </p:nvSpPr>
        <p:spPr>
          <a:xfrm>
            <a:off x="3478696" y="89452"/>
            <a:ext cx="1931506" cy="1421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B948DAA-9DD2-C944-8305-8D3DB77461A1}"/>
              </a:ext>
            </a:extLst>
          </p:cNvPr>
          <p:cNvSpPr/>
          <p:nvPr/>
        </p:nvSpPr>
        <p:spPr>
          <a:xfrm>
            <a:off x="868018" y="5524731"/>
            <a:ext cx="1931506" cy="1217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Pladsholder til billede 13" descr="Et billede, der indeholder tekst, iPod, visitkort&#10;&#10;Automatisk genereret beskrivelse">
            <a:extLst>
              <a:ext uri="{FF2B5EF4-FFF2-40B4-BE49-F238E27FC236}">
                <a16:creationId xmlns:a16="http://schemas.microsoft.com/office/drawing/2014/main" id="{8E446116-7D4E-9047-8073-41AD106CD4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60" r="8960"/>
          <a:stretch>
            <a:fillRect/>
          </a:stretch>
        </p:blipFill>
        <p:spPr>
          <a:xfrm>
            <a:off x="868018" y="1405785"/>
            <a:ext cx="4038928" cy="4046429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D7EA4756-C5FA-DD40-A530-BBE3DE4C4EDE}"/>
              </a:ext>
            </a:extLst>
          </p:cNvPr>
          <p:cNvSpPr/>
          <p:nvPr/>
        </p:nvSpPr>
        <p:spPr>
          <a:xfrm>
            <a:off x="3521336" y="4811893"/>
            <a:ext cx="1385610" cy="640321"/>
          </a:xfrm>
          <a:prstGeom prst="rect">
            <a:avLst/>
          </a:prstGeom>
          <a:solidFill>
            <a:srgbClr val="123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Graphic 27">
            <a:extLst>
              <a:ext uri="{FF2B5EF4-FFF2-40B4-BE49-F238E27FC236}">
                <a16:creationId xmlns:a16="http://schemas.microsoft.com/office/drawing/2014/main" id="{F021E5DE-449C-4549-905C-490FEADA9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0772" y="3428999"/>
            <a:ext cx="4681609" cy="4681609"/>
          </a:xfrm>
          <a:prstGeom prst="rect">
            <a:avLst/>
          </a:prstGeom>
        </p:spPr>
      </p:pic>
      <p:cxnSp>
        <p:nvCxnSpPr>
          <p:cNvPr id="16" name="Buet forbindelse 13">
            <a:extLst>
              <a:ext uri="{FF2B5EF4-FFF2-40B4-BE49-F238E27FC236}">
                <a16:creationId xmlns:a16="http://schemas.microsoft.com/office/drawing/2014/main" id="{9651A8CA-9453-8848-98BF-6A0E1CC08442}"/>
              </a:ext>
            </a:extLst>
          </p:cNvPr>
          <p:cNvCxnSpPr>
            <a:cxnSpLocks/>
          </p:cNvCxnSpPr>
          <p:nvPr/>
        </p:nvCxnSpPr>
        <p:spPr>
          <a:xfrm rot="5400000">
            <a:off x="6444168" y="-423483"/>
            <a:ext cx="1614203" cy="1121290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ktangel 6">
            <a:extLst>
              <a:ext uri="{FF2B5EF4-FFF2-40B4-BE49-F238E27FC236}">
                <a16:creationId xmlns:a16="http://schemas.microsoft.com/office/drawing/2014/main" id="{2937301F-61CA-C54C-9FED-FF544C9276D1}"/>
              </a:ext>
            </a:extLst>
          </p:cNvPr>
          <p:cNvSpPr/>
          <p:nvPr/>
        </p:nvSpPr>
        <p:spPr>
          <a:xfrm>
            <a:off x="10456985" y="187569"/>
            <a:ext cx="1512277" cy="31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9776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326120-4BD3-492F-8A2B-DA98E43A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 Rg" panose="02000506030000020004" pitchFamily="2" charset="77"/>
                <a:cs typeface="Poppins Light" panose="00000400000000000000" pitchFamily="2" charset="0"/>
              </a:rPr>
              <a:t>Week 2</a:t>
            </a:r>
            <a:br>
              <a:rPr lang="en-US" dirty="0">
                <a:latin typeface="Proxima Nova Rg" panose="02000506030000020004" pitchFamily="2" charset="77"/>
                <a:cs typeface="Poppins Light" panose="00000400000000000000" pitchFamily="2" charset="0"/>
              </a:rPr>
            </a:br>
            <a:r>
              <a:rPr lang="en-US" sz="1400" b="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dates here</a:t>
            </a:r>
            <a:endParaRPr lang="da-DK" sz="1400" b="0" dirty="0">
              <a:latin typeface="Proxima Nova Rg" panose="02000506030000020004" pitchFamily="2" charset="77"/>
              <a:cs typeface="Poppins Light" panose="00000400000000000000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880D08-0D6E-431B-B328-9698AF93A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412568"/>
              </p:ext>
            </p:extLst>
          </p:nvPr>
        </p:nvGraphicFramePr>
        <p:xfrm>
          <a:off x="142032" y="1329266"/>
          <a:ext cx="11907935" cy="4723191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381587">
                  <a:extLst>
                    <a:ext uri="{9D8B030D-6E8A-4147-A177-3AD203B41FA5}">
                      <a16:colId xmlns:a16="http://schemas.microsoft.com/office/drawing/2014/main" val="666790878"/>
                    </a:ext>
                  </a:extLst>
                </a:gridCol>
                <a:gridCol w="2381587">
                  <a:extLst>
                    <a:ext uri="{9D8B030D-6E8A-4147-A177-3AD203B41FA5}">
                      <a16:colId xmlns:a16="http://schemas.microsoft.com/office/drawing/2014/main" val="1060121475"/>
                    </a:ext>
                  </a:extLst>
                </a:gridCol>
                <a:gridCol w="2381587">
                  <a:extLst>
                    <a:ext uri="{9D8B030D-6E8A-4147-A177-3AD203B41FA5}">
                      <a16:colId xmlns:a16="http://schemas.microsoft.com/office/drawing/2014/main" val="1636451993"/>
                    </a:ext>
                  </a:extLst>
                </a:gridCol>
                <a:gridCol w="2381587">
                  <a:extLst>
                    <a:ext uri="{9D8B030D-6E8A-4147-A177-3AD203B41FA5}">
                      <a16:colId xmlns:a16="http://schemas.microsoft.com/office/drawing/2014/main" val="1760188282"/>
                    </a:ext>
                  </a:extLst>
                </a:gridCol>
                <a:gridCol w="2381587">
                  <a:extLst>
                    <a:ext uri="{9D8B030D-6E8A-4147-A177-3AD203B41FA5}">
                      <a16:colId xmlns:a16="http://schemas.microsoft.com/office/drawing/2014/main" val="956269429"/>
                    </a:ext>
                  </a:extLst>
                </a:gridCol>
              </a:tblGrid>
              <a:tr h="4723191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Monday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Tuesday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Wednesday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Thursday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Friday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547443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5F043D-9203-484F-9690-89BD9DE4AD95}"/>
              </a:ext>
            </a:extLst>
          </p:cNvPr>
          <p:cNvCxnSpPr/>
          <p:nvPr/>
        </p:nvCxnSpPr>
        <p:spPr>
          <a:xfrm>
            <a:off x="143069" y="1690688"/>
            <a:ext cx="11905862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3F3CE0F-E61B-47A7-8AF9-107961786F90}"/>
              </a:ext>
            </a:extLst>
          </p:cNvPr>
          <p:cNvSpPr txBox="1"/>
          <p:nvPr/>
        </p:nvSpPr>
        <p:spPr>
          <a:xfrm>
            <a:off x="148253" y="4966444"/>
            <a:ext cx="11905862" cy="26161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fall back activities here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5DD9FC89-ECF9-4560-9D45-696BDF922F2F}"/>
              </a:ext>
            </a:extLst>
          </p:cNvPr>
          <p:cNvSpPr txBox="1"/>
          <p:nvPr/>
        </p:nvSpPr>
        <p:spPr>
          <a:xfrm>
            <a:off x="2529634" y="1790500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EAD93937-BA21-407F-A810-EF4BE2D4CF97}"/>
              </a:ext>
            </a:extLst>
          </p:cNvPr>
          <p:cNvSpPr txBox="1"/>
          <p:nvPr/>
        </p:nvSpPr>
        <p:spPr>
          <a:xfrm>
            <a:off x="7274638" y="1790500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CB6B1CE1-A62D-4B4C-8521-320899328FB3}"/>
              </a:ext>
            </a:extLst>
          </p:cNvPr>
          <p:cNvSpPr txBox="1"/>
          <p:nvPr/>
        </p:nvSpPr>
        <p:spPr>
          <a:xfrm>
            <a:off x="9653652" y="1790500"/>
            <a:ext cx="238345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5A4CEC66-A7B8-4557-A8D1-D5556033BA4E}"/>
              </a:ext>
            </a:extLst>
          </p:cNvPr>
          <p:cNvSpPr txBox="1"/>
          <p:nvPr/>
        </p:nvSpPr>
        <p:spPr>
          <a:xfrm>
            <a:off x="4917298" y="1790500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820EA19-08F8-4A24-A2DF-C98E55EFCA5D}"/>
              </a:ext>
            </a:extLst>
          </p:cNvPr>
          <p:cNvSpPr txBox="1"/>
          <p:nvPr/>
        </p:nvSpPr>
        <p:spPr>
          <a:xfrm>
            <a:off x="146180" y="1790500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pic>
        <p:nvPicPr>
          <p:cNvPr id="21" name="Billede 20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F24F087D-5FE0-4643-A9B2-9D8B1E503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858" y="287008"/>
            <a:ext cx="1164012" cy="173006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24739D82-699A-E84E-B2DD-C6A3D6A48830}"/>
              </a:ext>
            </a:extLst>
          </p:cNvPr>
          <p:cNvSpPr txBox="1"/>
          <p:nvPr/>
        </p:nvSpPr>
        <p:spPr>
          <a:xfrm>
            <a:off x="140995" y="5397929"/>
            <a:ext cx="11907935" cy="26161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Daily check out with professional buddy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8666E1E0-5C1B-2A4C-9D73-92D3FE4DFB01}"/>
              </a:ext>
            </a:extLst>
          </p:cNvPr>
          <p:cNvSpPr txBox="1"/>
          <p:nvPr/>
        </p:nvSpPr>
        <p:spPr>
          <a:xfrm>
            <a:off x="131244" y="4531999"/>
            <a:ext cx="11905862" cy="26161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Solve treasure hunt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35B6147-C2E6-3B43-8E37-7D00699659A7}"/>
              </a:ext>
            </a:extLst>
          </p:cNvPr>
          <p:cNvSpPr/>
          <p:nvPr/>
        </p:nvSpPr>
        <p:spPr>
          <a:xfrm>
            <a:off x="10339754" y="192290"/>
            <a:ext cx="1438116" cy="3393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4583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78831-8018-144C-AA99-D9D4DF8C1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Second </a:t>
            </a:r>
            <a:r>
              <a:rPr lang="da-DK" dirty="0" err="1"/>
              <a:t>week</a:t>
            </a:r>
            <a:r>
              <a:rPr lang="da-DK" dirty="0"/>
              <a:t> </a:t>
            </a:r>
            <a:r>
              <a:rPr lang="da-DK" dirty="0" err="1"/>
              <a:t>goals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26DE286-4474-0E40-A9D0-DD1E1852A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DK"/>
              <a:t>Page </a:t>
            </a:r>
            <a:fld id="{E00C3FE1-B391-FA45-A39B-4CE9A0B17208}" type="slidenum">
              <a:rPr lang="en-DK" smtClean="0"/>
              <a:pPr/>
              <a:t>8</a:t>
            </a:fld>
            <a:endParaRPr lang="en-DK" sz="9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499F2FE-9DC8-D544-825B-2A54A1A90D9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a-DK" dirty="0"/>
              <a:t>Write </a:t>
            </a:r>
            <a:r>
              <a:rPr lang="da-DK" dirty="0" err="1"/>
              <a:t>goal</a:t>
            </a:r>
            <a:r>
              <a:rPr lang="da-DK" dirty="0"/>
              <a:t> </a:t>
            </a:r>
            <a:r>
              <a:rPr lang="da-DK" dirty="0" err="1"/>
              <a:t>here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73EF30E-C150-B641-81AA-FBC41296368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a-DK" dirty="0"/>
              <a:t>Write </a:t>
            </a:r>
            <a:r>
              <a:rPr lang="da-DK" dirty="0" err="1"/>
              <a:t>goal</a:t>
            </a:r>
            <a:r>
              <a:rPr lang="da-DK" dirty="0"/>
              <a:t> </a:t>
            </a:r>
            <a:r>
              <a:rPr lang="da-DK" dirty="0" err="1"/>
              <a:t>here</a:t>
            </a:r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B937FF4-DBD7-EF41-979E-A1DAD0EB4CA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/>
              <a:t>Write </a:t>
            </a:r>
            <a:r>
              <a:rPr lang="da-DK" dirty="0" err="1"/>
              <a:t>goal</a:t>
            </a:r>
            <a:r>
              <a:rPr lang="da-DK" dirty="0"/>
              <a:t> </a:t>
            </a:r>
            <a:r>
              <a:rPr lang="da-DK" dirty="0" err="1"/>
              <a:t>here</a:t>
            </a:r>
            <a:endParaRPr lang="da-DK" dirty="0"/>
          </a:p>
        </p:txBody>
      </p:sp>
      <p:pic>
        <p:nvPicPr>
          <p:cNvPr id="9" name="Pladsholder til billede 8" descr="Et billede, der indeholder tekst, skilt&#10;&#10;Automatisk genereret beskrivelse">
            <a:extLst>
              <a:ext uri="{FF2B5EF4-FFF2-40B4-BE49-F238E27FC236}">
                <a16:creationId xmlns:a16="http://schemas.microsoft.com/office/drawing/2014/main" id="{9C0A6E61-7AC7-7B4E-9633-0C3CE53FAE5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63" b="763"/>
          <a:stretch>
            <a:fillRect/>
          </a:stretch>
        </p:blipFill>
        <p:spPr/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8387BEFE-A4B4-4747-9509-B2FBC3EC7372}"/>
              </a:ext>
            </a:extLst>
          </p:cNvPr>
          <p:cNvSpPr/>
          <p:nvPr/>
        </p:nvSpPr>
        <p:spPr>
          <a:xfrm>
            <a:off x="3478696" y="89452"/>
            <a:ext cx="1931506" cy="1421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B948DAA-9DD2-C944-8305-8D3DB77461A1}"/>
              </a:ext>
            </a:extLst>
          </p:cNvPr>
          <p:cNvSpPr/>
          <p:nvPr/>
        </p:nvSpPr>
        <p:spPr>
          <a:xfrm>
            <a:off x="868018" y="5524731"/>
            <a:ext cx="1931506" cy="1217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2" name="Buet forbindelse 13">
            <a:extLst>
              <a:ext uri="{FF2B5EF4-FFF2-40B4-BE49-F238E27FC236}">
                <a16:creationId xmlns:a16="http://schemas.microsoft.com/office/drawing/2014/main" id="{DDCDE1D4-D9AF-D944-9159-F0AC2F2BF3A8}"/>
              </a:ext>
            </a:extLst>
          </p:cNvPr>
          <p:cNvCxnSpPr>
            <a:cxnSpLocks/>
          </p:cNvCxnSpPr>
          <p:nvPr/>
        </p:nvCxnSpPr>
        <p:spPr>
          <a:xfrm rot="5400000">
            <a:off x="6444168" y="-423483"/>
            <a:ext cx="1614203" cy="1121290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ktangel 6">
            <a:extLst>
              <a:ext uri="{FF2B5EF4-FFF2-40B4-BE49-F238E27FC236}">
                <a16:creationId xmlns:a16="http://schemas.microsoft.com/office/drawing/2014/main" id="{820FA9B3-B05B-7E44-B531-93159671D85A}"/>
              </a:ext>
            </a:extLst>
          </p:cNvPr>
          <p:cNvSpPr/>
          <p:nvPr/>
        </p:nvSpPr>
        <p:spPr>
          <a:xfrm>
            <a:off x="10421815" y="89452"/>
            <a:ext cx="1430216" cy="473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225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326120-4BD3-492F-8A2B-DA98E43A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 Rg" panose="02000506030000020004" pitchFamily="2" charset="77"/>
                <a:cs typeface="Poppins Light" panose="00000400000000000000" pitchFamily="2" charset="0"/>
              </a:rPr>
              <a:t>Week 3</a:t>
            </a:r>
            <a:br>
              <a:rPr lang="en-US" dirty="0">
                <a:latin typeface="Proxima Nova Rg" panose="02000506030000020004" pitchFamily="2" charset="77"/>
                <a:cs typeface="Poppins Light" panose="00000400000000000000" pitchFamily="2" charset="0"/>
              </a:rPr>
            </a:br>
            <a:r>
              <a:rPr lang="en-US" sz="1400" b="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dates here</a:t>
            </a:r>
            <a:endParaRPr lang="da-DK" sz="1400" b="0" dirty="0">
              <a:latin typeface="Proxima Nova Rg" panose="02000506030000020004" pitchFamily="2" charset="77"/>
              <a:cs typeface="Poppins Light" panose="00000400000000000000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880D08-0D6E-431B-B328-9698AF93A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170508"/>
              </p:ext>
            </p:extLst>
          </p:nvPr>
        </p:nvGraphicFramePr>
        <p:xfrm>
          <a:off x="142032" y="1329266"/>
          <a:ext cx="11907935" cy="4723191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381587">
                  <a:extLst>
                    <a:ext uri="{9D8B030D-6E8A-4147-A177-3AD203B41FA5}">
                      <a16:colId xmlns:a16="http://schemas.microsoft.com/office/drawing/2014/main" val="666790878"/>
                    </a:ext>
                  </a:extLst>
                </a:gridCol>
                <a:gridCol w="2381587">
                  <a:extLst>
                    <a:ext uri="{9D8B030D-6E8A-4147-A177-3AD203B41FA5}">
                      <a16:colId xmlns:a16="http://schemas.microsoft.com/office/drawing/2014/main" val="1060121475"/>
                    </a:ext>
                  </a:extLst>
                </a:gridCol>
                <a:gridCol w="2381587">
                  <a:extLst>
                    <a:ext uri="{9D8B030D-6E8A-4147-A177-3AD203B41FA5}">
                      <a16:colId xmlns:a16="http://schemas.microsoft.com/office/drawing/2014/main" val="1636451993"/>
                    </a:ext>
                  </a:extLst>
                </a:gridCol>
                <a:gridCol w="2381587">
                  <a:extLst>
                    <a:ext uri="{9D8B030D-6E8A-4147-A177-3AD203B41FA5}">
                      <a16:colId xmlns:a16="http://schemas.microsoft.com/office/drawing/2014/main" val="1760188282"/>
                    </a:ext>
                  </a:extLst>
                </a:gridCol>
                <a:gridCol w="2381587">
                  <a:extLst>
                    <a:ext uri="{9D8B030D-6E8A-4147-A177-3AD203B41FA5}">
                      <a16:colId xmlns:a16="http://schemas.microsoft.com/office/drawing/2014/main" val="956269429"/>
                    </a:ext>
                  </a:extLst>
                </a:gridCol>
              </a:tblGrid>
              <a:tr h="4723191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Monday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Tuesday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Wednesday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Thursday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Proxima Nova Rg" panose="02000506030000020004" pitchFamily="2" charset="77"/>
                          <a:cs typeface="Poppins Light" panose="00000400000000000000" pitchFamily="2" charset="0"/>
                        </a:rPr>
                        <a:t>Friday</a:t>
                      </a:r>
                      <a:endParaRPr lang="da-DK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Proxima Nova Rg" panose="02000506030000020004" pitchFamily="2" charset="77"/>
                        <a:cs typeface="Poppins Light" panose="000004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547443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5F043D-9203-484F-9690-89BD9DE4AD95}"/>
              </a:ext>
            </a:extLst>
          </p:cNvPr>
          <p:cNvCxnSpPr/>
          <p:nvPr/>
        </p:nvCxnSpPr>
        <p:spPr>
          <a:xfrm>
            <a:off x="143069" y="1690688"/>
            <a:ext cx="11905862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3F3CE0F-E61B-47A7-8AF9-107961786F90}"/>
              </a:ext>
            </a:extLst>
          </p:cNvPr>
          <p:cNvSpPr txBox="1"/>
          <p:nvPr/>
        </p:nvSpPr>
        <p:spPr>
          <a:xfrm>
            <a:off x="148253" y="4966444"/>
            <a:ext cx="11905862" cy="26161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fall back activities here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5DD9FC89-ECF9-4560-9D45-696BDF922F2F}"/>
              </a:ext>
            </a:extLst>
          </p:cNvPr>
          <p:cNvSpPr txBox="1"/>
          <p:nvPr/>
        </p:nvSpPr>
        <p:spPr>
          <a:xfrm>
            <a:off x="2529634" y="1790500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EAD93937-BA21-407F-A810-EF4BE2D4CF97}"/>
              </a:ext>
            </a:extLst>
          </p:cNvPr>
          <p:cNvSpPr txBox="1"/>
          <p:nvPr/>
        </p:nvSpPr>
        <p:spPr>
          <a:xfrm>
            <a:off x="7274638" y="1790500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5A4CEC66-A7B8-4557-A8D1-D5556033BA4E}"/>
              </a:ext>
            </a:extLst>
          </p:cNvPr>
          <p:cNvSpPr txBox="1"/>
          <p:nvPr/>
        </p:nvSpPr>
        <p:spPr>
          <a:xfrm>
            <a:off x="5050516" y="1790500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820EA19-08F8-4A24-A2DF-C98E55EFCA5D}"/>
              </a:ext>
            </a:extLst>
          </p:cNvPr>
          <p:cNvSpPr txBox="1"/>
          <p:nvPr/>
        </p:nvSpPr>
        <p:spPr>
          <a:xfrm>
            <a:off x="146180" y="1790500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pic>
        <p:nvPicPr>
          <p:cNvPr id="21" name="Billede 20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F24F087D-5FE0-4643-A9B2-9D8B1E503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858" y="287008"/>
            <a:ext cx="1164012" cy="173006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24739D82-699A-E84E-B2DD-C6A3D6A48830}"/>
              </a:ext>
            </a:extLst>
          </p:cNvPr>
          <p:cNvSpPr txBox="1"/>
          <p:nvPr/>
        </p:nvSpPr>
        <p:spPr>
          <a:xfrm>
            <a:off x="140995" y="5397929"/>
            <a:ext cx="11907935" cy="26161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Daily check out with professional buddy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D4A15841-D87F-8840-9B5E-600FBC1E4F9A}"/>
              </a:ext>
            </a:extLst>
          </p:cNvPr>
          <p:cNvSpPr txBox="1"/>
          <p:nvPr/>
        </p:nvSpPr>
        <p:spPr>
          <a:xfrm>
            <a:off x="131244" y="4474599"/>
            <a:ext cx="11905862" cy="26161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fall back activities here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C38E804D-1036-604E-BA33-084346EF8DE6}"/>
              </a:ext>
            </a:extLst>
          </p:cNvPr>
          <p:cNvSpPr txBox="1"/>
          <p:nvPr/>
        </p:nvSpPr>
        <p:spPr>
          <a:xfrm>
            <a:off x="9803941" y="1790118"/>
            <a:ext cx="2383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1100" dirty="0">
                <a:latin typeface="Proxima Nova Rg" panose="02000506030000020004" pitchFamily="2" charset="77"/>
                <a:cs typeface="Poppins Light" panose="00000400000000000000" pitchFamily="2" charset="0"/>
              </a:rPr>
              <a:t>Write activities here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16DB2F6-1CE1-E842-AC12-E4B5B9185DC2}"/>
              </a:ext>
            </a:extLst>
          </p:cNvPr>
          <p:cNvSpPr/>
          <p:nvPr/>
        </p:nvSpPr>
        <p:spPr>
          <a:xfrm>
            <a:off x="10410092" y="140677"/>
            <a:ext cx="1500554" cy="48064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918304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Learningbank CVI">
      <a:dk1>
        <a:srgbClr val="0F2F56"/>
      </a:dk1>
      <a:lt1>
        <a:srgbClr val="FFFFFF"/>
      </a:lt1>
      <a:dk2>
        <a:srgbClr val="0F2F56"/>
      </a:dk2>
      <a:lt2>
        <a:srgbClr val="FAFBFF"/>
      </a:lt2>
      <a:accent1>
        <a:srgbClr val="79D9BE"/>
      </a:accent1>
      <a:accent2>
        <a:srgbClr val="FAD361"/>
      </a:accent2>
      <a:accent3>
        <a:srgbClr val="F06975"/>
      </a:accent3>
      <a:accent4>
        <a:srgbClr val="0F2F56"/>
      </a:accent4>
      <a:accent5>
        <a:srgbClr val="636465"/>
      </a:accent5>
      <a:accent6>
        <a:srgbClr val="E8EDEF"/>
      </a:accent6>
      <a:hlink>
        <a:srgbClr val="79D9BE"/>
      </a:hlink>
      <a:folHlink>
        <a:srgbClr val="79D9BE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_202011" id="{B396CB9B-210E-1F48-AD3A-5401B06494C6}" vid="{0967A12C-2896-9145-821F-7548CC4A612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B58FBDC101A14281B8387C628E909E" ma:contentTypeVersion="13" ma:contentTypeDescription="Create a new document." ma:contentTypeScope="" ma:versionID="873c056a9853139160959db4eba4d5eb">
  <xsd:schema xmlns:xsd="http://www.w3.org/2001/XMLSchema" xmlns:xs="http://www.w3.org/2001/XMLSchema" xmlns:p="http://schemas.microsoft.com/office/2006/metadata/properties" xmlns:ns2="610e74b9-ff33-4fd7-b334-36fbc6b64e39" xmlns:ns3="c6078028-d78e-42ea-af1b-afef2aa898f7" targetNamespace="http://schemas.microsoft.com/office/2006/metadata/properties" ma:root="true" ma:fieldsID="1aadfa882f01fae770e12fd385a3ea27" ns2:_="" ns3:_="">
    <xsd:import namespace="610e74b9-ff33-4fd7-b334-36fbc6b64e39"/>
    <xsd:import namespace="c6078028-d78e-42ea-af1b-afef2aa898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e74b9-ff33-4fd7-b334-36fbc6b64e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78028-d78e-42ea-af1b-afef2aa898f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6078028-d78e-42ea-af1b-afef2aa898f7">
      <UserInfo>
        <DisplayName>Stine Schulz</DisplayName>
        <AccountId>20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E1B19F-B38A-476B-9210-4437C35E74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0e74b9-ff33-4fd7-b334-36fbc6b64e39"/>
    <ds:schemaRef ds:uri="c6078028-d78e-42ea-af1b-afef2aa898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A4BDB7-E862-44E2-B52F-C5F23B200773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fc2b26ca-4321-43b7-96ea-c00fac57bf99"/>
    <ds:schemaRef ds:uri="c6078028-d78e-42ea-af1b-afef2aa898f7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3A7ABE9-01FE-4D31-95A0-6C98234455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1_Office-tema</Template>
  <TotalTime>32</TotalTime>
  <Words>396</Words>
  <Application>Microsoft Office PowerPoint</Application>
  <PresentationFormat>Widescreen</PresentationFormat>
  <Paragraphs>125</Paragraphs>
  <Slides>13</Slides>
  <Notes>3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4" baseType="lpstr">
      <vt:lpstr>1_Office-tema</vt:lpstr>
      <vt:lpstr>Your Onboarding Journey  Write name here</vt:lpstr>
      <vt:lpstr>Content</vt:lpstr>
      <vt:lpstr>Your overview</vt:lpstr>
      <vt:lpstr>The [Company Name] onboarding journey</vt:lpstr>
      <vt:lpstr>Week 1 Write dates here</vt:lpstr>
      <vt:lpstr>First week goals</vt:lpstr>
      <vt:lpstr>Week 2 Write dates here</vt:lpstr>
      <vt:lpstr>Second week goals</vt:lpstr>
      <vt:lpstr>Week 3 Write dates here</vt:lpstr>
      <vt:lpstr>Third week goals</vt:lpstr>
      <vt:lpstr>Other goals</vt:lpstr>
      <vt:lpstr>PowerPoint-præsentation</vt:lpstr>
      <vt:lpstr>Icons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onboarding journey  Write titel here</dc:title>
  <dc:creator>Ann-Katrine Schepler</dc:creator>
  <cp:lastModifiedBy>Sidsel Nørgaard</cp:lastModifiedBy>
  <cp:revision>53</cp:revision>
  <cp:lastPrinted>2019-08-28T10:34:43Z</cp:lastPrinted>
  <dcterms:created xsi:type="dcterms:W3CDTF">2021-02-19T11:50:15Z</dcterms:created>
  <dcterms:modified xsi:type="dcterms:W3CDTF">2021-08-19T07:46:58Z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0x010100AEB58FBDC101A14281B8387C628E909E</vt:lpwstr>
  </property>
  <property fmtid="{D5CDD505-2E9C-101B-9397-08002B2CF9AE}" pid="3" name="Order">
    <vt:r8>431000</vt:r8>
  </property>
  <property fmtid="{D5CDD505-2E9C-101B-9397-08002B2CF9AE}" pid="4" name="xd_Signature">
    <vt:bool>false</vt:bool>
  </property>
  <property fmtid="{D5CDD505-2E9C-101B-9397-08002B2CF9AE}" pid="5" name="SharedWithUsers">
    <vt:lpwstr>20;#Stine Schulz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</Properties>
</file>